
<file path=[Content_Types].xml><?xml version="1.0" encoding="utf-8"?>
<Types xmlns="http://schemas.openxmlformats.org/package/2006/content-types">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docProps/custom.xml" ContentType="application/vnd.openxmlformats-officedocument.custom-properties+xml"/>
  <Override PartName="/ppt/handoutMasters/handoutMaster1.xml" ContentType="application/vnd.openxmlformats-officedocument.presentationml.handoutMaster+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handoutMasterIdLst>
    <p:handoutMasterId r:id="rId3"/>
  </p:handoutMasterIdLst>
  <p:sldIdLst>
    <p:sldId id="259" r:id="rId2"/>
  </p:sldIdLst>
  <p:sldSz cx="16459200" cy="27432000"/>
  <p:notesSz cx="6858000" cy="9144000"/>
  <p:defaultTextStyle>
    <a:defPPr>
      <a:defRPr lang="en-US"/>
    </a:defPPr>
    <a:lvl1pPr marL="0" algn="l" defTabSz="1979930" rtl="0" eaLnBrk="1" latinLnBrk="0" hangingPunct="1">
      <a:defRPr sz="3900" kern="1200">
        <a:solidFill>
          <a:schemeClr val="tx1"/>
        </a:solidFill>
        <a:latin typeface="+mn-lt"/>
        <a:ea typeface="+mn-ea"/>
        <a:cs typeface="+mn-cs"/>
      </a:defRPr>
    </a:lvl1pPr>
    <a:lvl2pPr marL="989965" algn="l" defTabSz="1979930" rtl="0" eaLnBrk="1" latinLnBrk="0" hangingPunct="1">
      <a:defRPr sz="3900" kern="1200">
        <a:solidFill>
          <a:schemeClr val="tx1"/>
        </a:solidFill>
        <a:latin typeface="+mn-lt"/>
        <a:ea typeface="+mn-ea"/>
        <a:cs typeface="+mn-cs"/>
      </a:defRPr>
    </a:lvl2pPr>
    <a:lvl3pPr marL="1979930" algn="l" defTabSz="1979930" rtl="0" eaLnBrk="1" latinLnBrk="0" hangingPunct="1">
      <a:defRPr sz="3900" kern="1200">
        <a:solidFill>
          <a:schemeClr val="tx1"/>
        </a:solidFill>
        <a:latin typeface="+mn-lt"/>
        <a:ea typeface="+mn-ea"/>
        <a:cs typeface="+mn-cs"/>
      </a:defRPr>
    </a:lvl3pPr>
    <a:lvl4pPr marL="2969895" algn="l" defTabSz="1979930" rtl="0" eaLnBrk="1" latinLnBrk="0" hangingPunct="1">
      <a:defRPr sz="3900" kern="1200">
        <a:solidFill>
          <a:schemeClr val="tx1"/>
        </a:solidFill>
        <a:latin typeface="+mn-lt"/>
        <a:ea typeface="+mn-ea"/>
        <a:cs typeface="+mn-cs"/>
      </a:defRPr>
    </a:lvl4pPr>
    <a:lvl5pPr marL="3959860" algn="l" defTabSz="1979930" rtl="0" eaLnBrk="1" latinLnBrk="0" hangingPunct="1">
      <a:defRPr sz="3900" kern="1200">
        <a:solidFill>
          <a:schemeClr val="tx1"/>
        </a:solidFill>
        <a:latin typeface="+mn-lt"/>
        <a:ea typeface="+mn-ea"/>
        <a:cs typeface="+mn-cs"/>
      </a:defRPr>
    </a:lvl5pPr>
    <a:lvl6pPr marL="4949825" algn="l" defTabSz="1979930" rtl="0" eaLnBrk="1" latinLnBrk="0" hangingPunct="1">
      <a:defRPr sz="3900" kern="1200">
        <a:solidFill>
          <a:schemeClr val="tx1"/>
        </a:solidFill>
        <a:latin typeface="+mn-lt"/>
        <a:ea typeface="+mn-ea"/>
        <a:cs typeface="+mn-cs"/>
      </a:defRPr>
    </a:lvl6pPr>
    <a:lvl7pPr marL="5939790" algn="l" defTabSz="1979930" rtl="0" eaLnBrk="1" latinLnBrk="0" hangingPunct="1">
      <a:defRPr sz="3900" kern="1200">
        <a:solidFill>
          <a:schemeClr val="tx1"/>
        </a:solidFill>
        <a:latin typeface="+mn-lt"/>
        <a:ea typeface="+mn-ea"/>
        <a:cs typeface="+mn-cs"/>
      </a:defRPr>
    </a:lvl7pPr>
    <a:lvl8pPr marL="6929755" algn="l" defTabSz="1979930" rtl="0" eaLnBrk="1" latinLnBrk="0" hangingPunct="1">
      <a:defRPr sz="3900" kern="1200">
        <a:solidFill>
          <a:schemeClr val="tx1"/>
        </a:solidFill>
        <a:latin typeface="+mn-lt"/>
        <a:ea typeface="+mn-ea"/>
        <a:cs typeface="+mn-cs"/>
      </a:defRPr>
    </a:lvl8pPr>
    <a:lvl9pPr marL="7919720" algn="l" defTabSz="1979930" rtl="0" eaLnBrk="1" latinLnBrk="0" hangingPunct="1">
      <a:defRPr sz="39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3981" userDrawn="1">
          <p15:clr>
            <a:srgbClr val="A4A3A4"/>
          </p15:clr>
        </p15:guide>
        <p15:guide id="2" pos="452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4172F"/>
    <a:srgbClr val="01014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50" d="100"/>
          <a:sy n="50" d="100"/>
        </p:scale>
        <p:origin x="-2202" y="1470"/>
      </p:cViewPr>
      <p:guideLst>
        <p:guide orient="horz" pos="13981"/>
        <p:guide pos="4526"/>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A27B708-2555-834C-97B8-35CDF758D659}" type="datetimeFigureOut">
              <a:rPr lang="en-US" smtClean="0"/>
              <a:pPr/>
              <a:t>10/11/2024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2314C12-B17B-E54E-8510-11A7CCA69E63}"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2&quot; x 60&quot; Poster">
    <p:spTree>
      <p:nvGrpSpPr>
        <p:cNvPr id="1" name=""/>
        <p:cNvGrpSpPr/>
        <p:nvPr/>
      </p:nvGrpSpPr>
      <p:grpSpPr>
        <a:xfrm>
          <a:off x="0" y="0"/>
          <a:ext cx="0" cy="0"/>
          <a:chOff x="0" y="0"/>
          <a:chExt cx="0" cy="0"/>
        </a:xfrm>
      </p:grpSpPr>
      <p:sp>
        <p:nvSpPr>
          <p:cNvPr id="20" name="Title 19"/>
          <p:cNvSpPr>
            <a:spLocks noGrp="1"/>
          </p:cNvSpPr>
          <p:nvPr>
            <p:ph type="title" hasCustomPrompt="1"/>
          </p:nvPr>
        </p:nvSpPr>
        <p:spPr>
          <a:xfrm>
            <a:off x="261258" y="508000"/>
            <a:ext cx="15936686" cy="2794000"/>
          </a:xfrm>
          <a:prstGeom prst="rect">
            <a:avLst/>
          </a:prstGeom>
          <a:solidFill>
            <a:srgbClr val="C4172F"/>
          </a:solidFill>
          <a:ln>
            <a:solidFill>
              <a:srgbClr val="C4172F"/>
            </a:solidFill>
          </a:ln>
        </p:spPr>
        <p:txBody>
          <a:bodyPr vert="horz" lIns="88844" tIns="44422" rIns="88844" bIns="44422" anchor="ctr" anchorCtr="1"/>
          <a:lstStyle>
            <a:lvl1pPr>
              <a:defRPr sz="2100" b="1">
                <a:solidFill>
                  <a:schemeClr val="bg1"/>
                </a:solidFill>
                <a:latin typeface="Arial" panose="020B0604020202020204"/>
                <a:cs typeface="Arial" panose="020B0604020202020204"/>
              </a:defRPr>
            </a:lvl1pPr>
          </a:lstStyle>
          <a:p>
            <a:r>
              <a:rPr lang="en-US" dirty="0"/>
              <a:t>Poster Presentation Title</a:t>
            </a:r>
            <a:br>
              <a:rPr lang="en-US" dirty="0"/>
            </a:br>
            <a:r>
              <a:rPr lang="en-US" sz="1440" b="1" dirty="0">
                <a:solidFill>
                  <a:schemeClr val="bg1"/>
                </a:solidFill>
                <a:latin typeface="Arial" panose="020B0604020202020204" pitchFamily="34" charset="0"/>
                <a:cs typeface="Arial" panose="020B0604020202020204" pitchFamily="34" charset="0"/>
              </a:rPr>
              <a:t>List Author Name(s)</a:t>
            </a:r>
            <a:br>
              <a:rPr lang="en-US" sz="1440" b="1" dirty="0">
                <a:solidFill>
                  <a:schemeClr val="bg1"/>
                </a:solidFill>
                <a:latin typeface="Arial" panose="020B0604020202020204" pitchFamily="34" charset="0"/>
                <a:cs typeface="Arial" panose="020B0604020202020204" pitchFamily="34" charset="0"/>
              </a:rPr>
            </a:br>
            <a:r>
              <a:rPr lang="en-US" sz="1440" b="1" dirty="0">
                <a:solidFill>
                  <a:schemeClr val="bg1"/>
                </a:solidFill>
                <a:latin typeface="Arial" panose="020B0604020202020204" pitchFamily="34" charset="0"/>
                <a:cs typeface="Arial" panose="020B0604020202020204" pitchFamily="34" charset="0"/>
              </a:rPr>
              <a:t>List Affiliated Institutions</a:t>
            </a:r>
            <a:endParaRPr lang="en-US" dirty="0"/>
          </a:p>
        </p:txBody>
      </p:sp>
      <p:sp>
        <p:nvSpPr>
          <p:cNvPr id="22" name="Text Placeholder 21"/>
          <p:cNvSpPr>
            <a:spLocks noGrp="1"/>
          </p:cNvSpPr>
          <p:nvPr>
            <p:ph type="body" sz="quarter" idx="10" hasCustomPrompt="1"/>
          </p:nvPr>
        </p:nvSpPr>
        <p:spPr>
          <a:xfrm>
            <a:off x="266701" y="3592285"/>
            <a:ext cx="3853543" cy="889000"/>
          </a:xfrm>
          <a:prstGeom prst="rect">
            <a:avLst/>
          </a:prstGeom>
          <a:solidFill>
            <a:srgbClr val="C4172F"/>
          </a:solidFill>
          <a:ln>
            <a:solidFill>
              <a:srgbClr val="C4172F"/>
            </a:solidFill>
          </a:ln>
        </p:spPr>
        <p:txBody>
          <a:bodyPr vert="horz" lIns="88844" tIns="44422" rIns="88844" bIns="44422"/>
          <a:lstStyle>
            <a:lvl1pPr marL="0" indent="0">
              <a:buNone/>
              <a:defRPr sz="1440" b="1" baseline="0">
                <a:solidFill>
                  <a:schemeClr val="bg1"/>
                </a:solidFill>
                <a:latin typeface="Arial" panose="020B0604020202020204"/>
                <a:cs typeface="Arial" panose="020B0604020202020204"/>
              </a:defRPr>
            </a:lvl1pPr>
          </a:lstStyle>
          <a:p>
            <a:pPr lvl="0"/>
            <a:r>
              <a:rPr lang="en-US" sz="1440" dirty="0"/>
              <a:t>Abstract or Introduction</a:t>
            </a:r>
            <a:endParaRPr lang="en-US" dirty="0"/>
          </a:p>
        </p:txBody>
      </p:sp>
      <p:sp>
        <p:nvSpPr>
          <p:cNvPr id="24" name="Text Placeholder 23"/>
          <p:cNvSpPr>
            <a:spLocks noGrp="1"/>
          </p:cNvSpPr>
          <p:nvPr>
            <p:ph type="body" sz="quarter" idx="11" hasCustomPrompt="1"/>
          </p:nvPr>
        </p:nvSpPr>
        <p:spPr>
          <a:xfrm>
            <a:off x="266701" y="4680857"/>
            <a:ext cx="3853543" cy="7239000"/>
          </a:xfrm>
          <a:prstGeom prst="rect">
            <a:avLst/>
          </a:prstGeom>
        </p:spPr>
        <p:txBody>
          <a:bodyPr vert="horz" lIns="88844" tIns="44422" rIns="88844" bIns="44422"/>
          <a:lstStyle>
            <a:lvl1pPr marL="0" indent="0">
              <a:buNone/>
              <a:defRPr sz="900" baseline="0"/>
            </a:lvl1pPr>
            <a:lvl2pPr marL="135255" indent="0">
              <a:buNone/>
              <a:defRPr sz="900" baseline="0"/>
            </a:lvl2pPr>
            <a:lvl3pPr marL="262890" indent="0">
              <a:buNone/>
              <a:defRPr sz="900" baseline="0"/>
            </a:lvl3pPr>
            <a:lvl4pPr>
              <a:defRPr sz="900"/>
            </a:lvl4pPr>
            <a:lvl5pPr>
              <a:defRPr sz="900"/>
            </a:lvl5pPr>
          </a:lstStyle>
          <a:p>
            <a:pPr lvl="0"/>
            <a:r>
              <a:rPr lang="en-US" dirty="0"/>
              <a:t>Any element of this template (colors, fonts, layouts, etc.) can be edited to suit your needs. To change the color of a title bar: right click the text box, select format shape, edit the “Fill” and “Line” your desired specifications.</a:t>
            </a:r>
          </a:p>
        </p:txBody>
      </p:sp>
      <p:sp>
        <p:nvSpPr>
          <p:cNvPr id="25" name="Text Placeholder 21"/>
          <p:cNvSpPr>
            <a:spLocks noGrp="1"/>
          </p:cNvSpPr>
          <p:nvPr>
            <p:ph type="body" sz="quarter" idx="12" hasCustomPrompt="1"/>
          </p:nvPr>
        </p:nvSpPr>
        <p:spPr>
          <a:xfrm>
            <a:off x="261258" y="12192000"/>
            <a:ext cx="3853543" cy="889000"/>
          </a:xfrm>
          <a:prstGeom prst="rect">
            <a:avLst/>
          </a:prstGeom>
          <a:solidFill>
            <a:srgbClr val="C4172F"/>
          </a:solidFill>
          <a:ln>
            <a:solidFill>
              <a:srgbClr val="C4172F"/>
            </a:solidFill>
          </a:ln>
        </p:spPr>
        <p:txBody>
          <a:bodyPr vert="horz" lIns="88844" tIns="44422" rIns="88844" bIns="44422"/>
          <a:lstStyle>
            <a:lvl1pPr marL="0" indent="0">
              <a:buNone/>
              <a:defRPr sz="1440" b="1" baseline="0">
                <a:solidFill>
                  <a:schemeClr val="bg1"/>
                </a:solidFill>
                <a:latin typeface="Arial" panose="020B0604020202020204"/>
                <a:cs typeface="Arial" panose="020B0604020202020204"/>
              </a:defRPr>
            </a:lvl1pPr>
          </a:lstStyle>
          <a:p>
            <a:pPr lvl="0"/>
            <a:r>
              <a:rPr lang="en-US" sz="1440" dirty="0"/>
              <a:t>Objectives</a:t>
            </a:r>
            <a:endParaRPr lang="en-US" dirty="0"/>
          </a:p>
        </p:txBody>
      </p:sp>
      <p:sp>
        <p:nvSpPr>
          <p:cNvPr id="26" name="Text Placeholder 23"/>
          <p:cNvSpPr>
            <a:spLocks noGrp="1"/>
          </p:cNvSpPr>
          <p:nvPr>
            <p:ph type="body" sz="quarter" idx="13" hasCustomPrompt="1"/>
          </p:nvPr>
        </p:nvSpPr>
        <p:spPr>
          <a:xfrm>
            <a:off x="261258" y="13335000"/>
            <a:ext cx="3853543" cy="6096000"/>
          </a:xfrm>
          <a:prstGeom prst="rect">
            <a:avLst/>
          </a:prstGeom>
        </p:spPr>
        <p:txBody>
          <a:bodyPr vert="horz" lIns="88844" tIns="44422" rIns="88844" bIns="44422"/>
          <a:lstStyle>
            <a:lvl1pPr marL="0" marR="0" indent="0" algn="l" defTabSz="1188085" rtl="0" eaLnBrk="1" fontAlgn="auto" latinLnBrk="0" hangingPunct="1">
              <a:lnSpc>
                <a:spcPct val="100000"/>
              </a:lnSpc>
              <a:spcBef>
                <a:spcPct val="20000"/>
              </a:spcBef>
              <a:spcAft>
                <a:spcPts val="0"/>
              </a:spcAft>
              <a:buClrTx/>
              <a:buSzTx/>
              <a:buFont typeface="Arial" panose="020B0604020202020204" pitchFamily="34" charset="0"/>
              <a:buNone/>
              <a:defRPr sz="900"/>
            </a:lvl1pPr>
            <a:lvl2pPr>
              <a:defRPr sz="900"/>
            </a:lvl2pPr>
            <a:lvl3pPr>
              <a:defRPr sz="900"/>
            </a:lvl3pPr>
            <a:lvl4pPr>
              <a:defRPr sz="900"/>
            </a:lvl4pPr>
            <a:lvl5pPr>
              <a:defRPr sz="900"/>
            </a:lvl5pPr>
          </a:lstStyle>
          <a:p>
            <a:pPr marL="0" marR="0" lvl="0" indent="0" algn="l" defTabSz="1188085" rtl="0" eaLnBrk="1" fontAlgn="auto" latinLnBrk="0" hangingPunct="1">
              <a:lnSpc>
                <a:spcPct val="100000"/>
              </a:lnSpc>
              <a:spcBef>
                <a:spcPct val="20000"/>
              </a:spcBef>
              <a:spcAft>
                <a:spcPts val="0"/>
              </a:spcAft>
              <a:buClrTx/>
              <a:buSzTx/>
              <a:buFont typeface="Arial" panose="020B0604020202020204" pitchFamily="34" charset="0"/>
              <a:buNone/>
              <a:defRPr/>
            </a:pPr>
            <a:r>
              <a:rPr lang="en-US" dirty="0"/>
              <a:t>To change the color of a title bar: right click the text box, select format shape, edit the “Fill” and “Line” your desired specifications.</a:t>
            </a:r>
          </a:p>
        </p:txBody>
      </p:sp>
      <p:sp>
        <p:nvSpPr>
          <p:cNvPr id="27" name="Text Placeholder 21"/>
          <p:cNvSpPr>
            <a:spLocks noGrp="1"/>
          </p:cNvSpPr>
          <p:nvPr>
            <p:ph type="body" sz="quarter" idx="14" hasCustomPrompt="1"/>
          </p:nvPr>
        </p:nvSpPr>
        <p:spPr>
          <a:xfrm>
            <a:off x="261258" y="19685000"/>
            <a:ext cx="3853543" cy="889000"/>
          </a:xfrm>
          <a:prstGeom prst="rect">
            <a:avLst/>
          </a:prstGeom>
          <a:solidFill>
            <a:srgbClr val="C4172F"/>
          </a:solidFill>
          <a:ln>
            <a:solidFill>
              <a:srgbClr val="C4172F"/>
            </a:solidFill>
          </a:ln>
        </p:spPr>
        <p:txBody>
          <a:bodyPr vert="horz" lIns="88844" tIns="44422" rIns="88844" bIns="44422"/>
          <a:lstStyle>
            <a:lvl1pPr marL="0" indent="0">
              <a:buNone/>
              <a:defRPr sz="1440" b="1" baseline="0">
                <a:solidFill>
                  <a:schemeClr val="bg1"/>
                </a:solidFill>
                <a:latin typeface="Arial" panose="020B0604020202020204"/>
                <a:cs typeface="Arial" panose="020B0604020202020204"/>
              </a:defRPr>
            </a:lvl1pPr>
          </a:lstStyle>
          <a:p>
            <a:pPr lvl="0"/>
            <a:r>
              <a:rPr lang="en-US" sz="1440" dirty="0"/>
              <a:t>Methods</a:t>
            </a:r>
            <a:endParaRPr lang="en-US" dirty="0"/>
          </a:p>
        </p:txBody>
      </p:sp>
      <p:sp>
        <p:nvSpPr>
          <p:cNvPr id="28" name="Text Placeholder 23"/>
          <p:cNvSpPr>
            <a:spLocks noGrp="1"/>
          </p:cNvSpPr>
          <p:nvPr>
            <p:ph type="body" sz="quarter" idx="15" hasCustomPrompt="1"/>
          </p:nvPr>
        </p:nvSpPr>
        <p:spPr>
          <a:xfrm>
            <a:off x="261258" y="20828001"/>
            <a:ext cx="3853543" cy="6059715"/>
          </a:xfrm>
          <a:prstGeom prst="rect">
            <a:avLst/>
          </a:prstGeom>
        </p:spPr>
        <p:txBody>
          <a:bodyPr vert="horz" lIns="88844" tIns="44422" rIns="88844" bIns="44422"/>
          <a:lstStyle>
            <a:lvl1pPr marL="0" marR="0" indent="0" algn="l" defTabSz="1188085" rtl="0" eaLnBrk="1" fontAlgn="auto" latinLnBrk="0" hangingPunct="1">
              <a:lnSpc>
                <a:spcPct val="100000"/>
              </a:lnSpc>
              <a:spcBef>
                <a:spcPct val="20000"/>
              </a:spcBef>
              <a:spcAft>
                <a:spcPts val="0"/>
              </a:spcAft>
              <a:buClrTx/>
              <a:buSzTx/>
              <a:buFont typeface="Arial" panose="020B0604020202020204" pitchFamily="34" charset="0"/>
              <a:buNone/>
              <a:defRPr sz="900"/>
            </a:lvl1pPr>
            <a:lvl2pPr>
              <a:defRPr sz="900"/>
            </a:lvl2pPr>
            <a:lvl3pPr>
              <a:defRPr sz="900"/>
            </a:lvl3pPr>
            <a:lvl4pPr>
              <a:defRPr sz="900"/>
            </a:lvl4pPr>
            <a:lvl5pPr>
              <a:defRPr sz="900"/>
            </a:lvl5pPr>
          </a:lstStyle>
          <a:p>
            <a:pPr marL="0" marR="0" lvl="0" indent="0" algn="l" defTabSz="1188085" rtl="0" eaLnBrk="1" fontAlgn="auto" latinLnBrk="0" hangingPunct="1">
              <a:lnSpc>
                <a:spcPct val="100000"/>
              </a:lnSpc>
              <a:spcBef>
                <a:spcPct val="20000"/>
              </a:spcBef>
              <a:spcAft>
                <a:spcPts val="0"/>
              </a:spcAft>
              <a:buClrTx/>
              <a:buSzTx/>
              <a:buFont typeface="Arial" panose="020B0604020202020204" pitchFamily="34" charset="0"/>
              <a:buNone/>
              <a:defRPr/>
            </a:pPr>
            <a:r>
              <a:rPr lang="en-US" dirty="0"/>
              <a:t>Copy and paste title bars and text boxes to create additional sections.</a:t>
            </a:r>
          </a:p>
        </p:txBody>
      </p:sp>
      <p:sp>
        <p:nvSpPr>
          <p:cNvPr id="29" name="Text Placeholder 21"/>
          <p:cNvSpPr>
            <a:spLocks noGrp="1"/>
          </p:cNvSpPr>
          <p:nvPr>
            <p:ph type="body" sz="quarter" idx="16" hasCustomPrompt="1"/>
          </p:nvPr>
        </p:nvSpPr>
        <p:spPr>
          <a:xfrm>
            <a:off x="4305301" y="3592285"/>
            <a:ext cx="3853543" cy="889000"/>
          </a:xfrm>
          <a:prstGeom prst="rect">
            <a:avLst/>
          </a:prstGeom>
          <a:solidFill>
            <a:srgbClr val="C4172F"/>
          </a:solidFill>
          <a:ln>
            <a:solidFill>
              <a:srgbClr val="C4172F"/>
            </a:solidFill>
          </a:ln>
        </p:spPr>
        <p:txBody>
          <a:bodyPr vert="horz" lIns="88844" tIns="44422" rIns="88844" bIns="44422"/>
          <a:lstStyle>
            <a:lvl1pPr marL="0" indent="0">
              <a:buNone/>
              <a:defRPr sz="1440" b="1" baseline="0">
                <a:solidFill>
                  <a:schemeClr val="bg1"/>
                </a:solidFill>
                <a:latin typeface="Arial" panose="020B0604020202020204"/>
                <a:cs typeface="Arial" panose="020B0604020202020204"/>
              </a:defRPr>
            </a:lvl1pPr>
          </a:lstStyle>
          <a:p>
            <a:pPr lvl="0"/>
            <a:r>
              <a:rPr lang="en-US" sz="1440" dirty="0"/>
              <a:t>Results</a:t>
            </a:r>
            <a:endParaRPr lang="en-US" dirty="0"/>
          </a:p>
        </p:txBody>
      </p:sp>
      <p:sp>
        <p:nvSpPr>
          <p:cNvPr id="30" name="Text Placeholder 23"/>
          <p:cNvSpPr>
            <a:spLocks noGrp="1"/>
          </p:cNvSpPr>
          <p:nvPr>
            <p:ph type="body" sz="quarter" idx="17"/>
          </p:nvPr>
        </p:nvSpPr>
        <p:spPr>
          <a:xfrm>
            <a:off x="12344401" y="20682857"/>
            <a:ext cx="3853543" cy="6204857"/>
          </a:xfrm>
          <a:prstGeom prst="rect">
            <a:avLst/>
          </a:prstGeom>
        </p:spPr>
        <p:txBody>
          <a:bodyPr vert="horz" lIns="88844" tIns="44422" rIns="88844" bIns="44422"/>
          <a:lstStyle>
            <a:lvl1pPr>
              <a:defRPr sz="900"/>
            </a:lvl1pPr>
            <a:lvl2pPr>
              <a:defRPr sz="900"/>
            </a:lvl2pPr>
            <a:lvl3pPr>
              <a:defRPr sz="900"/>
            </a:lvl3pPr>
            <a:lvl4pPr>
              <a:defRPr sz="900"/>
            </a:lvl4pPr>
            <a:lvl5pPr>
              <a:defRPr sz="9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ext Placeholder 21"/>
          <p:cNvSpPr>
            <a:spLocks noGrp="1"/>
          </p:cNvSpPr>
          <p:nvPr>
            <p:ph type="body" sz="quarter" idx="18" hasCustomPrompt="1"/>
          </p:nvPr>
        </p:nvSpPr>
        <p:spPr>
          <a:xfrm>
            <a:off x="12344401" y="3592285"/>
            <a:ext cx="3853543" cy="889000"/>
          </a:xfrm>
          <a:prstGeom prst="rect">
            <a:avLst/>
          </a:prstGeom>
          <a:solidFill>
            <a:srgbClr val="C4172F"/>
          </a:solidFill>
          <a:ln>
            <a:solidFill>
              <a:srgbClr val="C4172F"/>
            </a:solidFill>
          </a:ln>
        </p:spPr>
        <p:txBody>
          <a:bodyPr vert="horz" lIns="88844" tIns="44422" rIns="88844" bIns="44422"/>
          <a:lstStyle>
            <a:lvl1pPr marL="0" indent="0">
              <a:buNone/>
              <a:defRPr sz="1440" b="1" baseline="0">
                <a:solidFill>
                  <a:schemeClr val="bg1"/>
                </a:solidFill>
                <a:latin typeface="Arial" panose="020B0604020202020204"/>
                <a:cs typeface="Arial" panose="020B0604020202020204"/>
              </a:defRPr>
            </a:lvl1pPr>
          </a:lstStyle>
          <a:p>
            <a:pPr lvl="0"/>
            <a:r>
              <a:rPr lang="en-US" sz="1440" dirty="0"/>
              <a:t>Conclusion</a:t>
            </a:r>
            <a:endParaRPr lang="en-US" dirty="0"/>
          </a:p>
        </p:txBody>
      </p:sp>
      <p:sp>
        <p:nvSpPr>
          <p:cNvPr id="32" name="Text Placeholder 23"/>
          <p:cNvSpPr>
            <a:spLocks noGrp="1"/>
          </p:cNvSpPr>
          <p:nvPr>
            <p:ph type="body" sz="quarter" idx="19"/>
          </p:nvPr>
        </p:nvSpPr>
        <p:spPr>
          <a:xfrm>
            <a:off x="12344401" y="4680857"/>
            <a:ext cx="3853543" cy="14732000"/>
          </a:xfrm>
          <a:prstGeom prst="rect">
            <a:avLst/>
          </a:prstGeom>
        </p:spPr>
        <p:txBody>
          <a:bodyPr vert="horz" lIns="88844" tIns="44422" rIns="88844" bIns="44422"/>
          <a:lstStyle>
            <a:lvl1pPr>
              <a:defRPr sz="900"/>
            </a:lvl1pPr>
            <a:lvl2pPr>
              <a:defRPr sz="900"/>
            </a:lvl2pPr>
            <a:lvl3pPr>
              <a:defRPr sz="900"/>
            </a:lvl3pPr>
            <a:lvl4pPr>
              <a:defRPr sz="900"/>
            </a:lvl4pPr>
            <a:lvl5pPr>
              <a:defRPr sz="9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3" name="Text Placeholder 21"/>
          <p:cNvSpPr>
            <a:spLocks noGrp="1"/>
          </p:cNvSpPr>
          <p:nvPr>
            <p:ph type="body" sz="quarter" idx="20" hasCustomPrompt="1"/>
          </p:nvPr>
        </p:nvSpPr>
        <p:spPr>
          <a:xfrm>
            <a:off x="12344401" y="19594285"/>
            <a:ext cx="3853543" cy="889000"/>
          </a:xfrm>
          <a:prstGeom prst="rect">
            <a:avLst/>
          </a:prstGeom>
          <a:solidFill>
            <a:srgbClr val="C4172F"/>
          </a:solidFill>
          <a:ln>
            <a:solidFill>
              <a:srgbClr val="C4172F"/>
            </a:solidFill>
          </a:ln>
        </p:spPr>
        <p:txBody>
          <a:bodyPr vert="horz" lIns="88844" tIns="44422" rIns="88844" bIns="44422"/>
          <a:lstStyle>
            <a:lvl1pPr marL="0" indent="0">
              <a:buNone/>
              <a:defRPr sz="1440" b="1" baseline="0">
                <a:solidFill>
                  <a:schemeClr val="bg1"/>
                </a:solidFill>
                <a:latin typeface="Arial" panose="020B0604020202020204"/>
                <a:cs typeface="Arial" panose="020B0604020202020204"/>
              </a:defRPr>
            </a:lvl1pPr>
          </a:lstStyle>
          <a:p>
            <a:pPr lvl="0"/>
            <a:r>
              <a:rPr lang="en-US" sz="1440" dirty="0"/>
              <a:t>References</a:t>
            </a:r>
            <a:endParaRPr lang="en-US" dirty="0"/>
          </a:p>
        </p:txBody>
      </p:sp>
      <p:sp>
        <p:nvSpPr>
          <p:cNvPr id="34" name="Text Placeholder 23"/>
          <p:cNvSpPr>
            <a:spLocks noGrp="1"/>
          </p:cNvSpPr>
          <p:nvPr>
            <p:ph type="body" sz="quarter" idx="21" hasCustomPrompt="1"/>
          </p:nvPr>
        </p:nvSpPr>
        <p:spPr>
          <a:xfrm>
            <a:off x="4305301" y="4680857"/>
            <a:ext cx="3853543" cy="22225000"/>
          </a:xfrm>
          <a:prstGeom prst="rect">
            <a:avLst/>
          </a:prstGeom>
        </p:spPr>
        <p:txBody>
          <a:bodyPr vert="horz" lIns="88844" tIns="44422" rIns="88844" bIns="44422"/>
          <a:lstStyle>
            <a:lvl1pPr marL="0" indent="0">
              <a:buNone/>
              <a:defRPr sz="900" baseline="0"/>
            </a:lvl1pPr>
            <a:lvl2pPr marL="135255" indent="0">
              <a:buNone/>
              <a:defRPr sz="900"/>
            </a:lvl2pPr>
            <a:lvl3pPr>
              <a:defRPr sz="900"/>
            </a:lvl3pPr>
            <a:lvl4pPr>
              <a:defRPr sz="900"/>
            </a:lvl4pPr>
            <a:lvl5pPr>
              <a:defRPr sz="900"/>
            </a:lvl5pPr>
          </a:lstStyle>
          <a:p>
            <a:pPr lvl="0"/>
            <a:r>
              <a:rPr lang="en-US" dirty="0"/>
              <a:t>Remember to save all charts, graphs, and tables as 300DPI images prior to inserting them into your posters. Doing so will ensure the best results when printing your posters.</a:t>
            </a:r>
          </a:p>
        </p:txBody>
      </p:sp>
      <p:sp>
        <p:nvSpPr>
          <p:cNvPr id="36" name="Picture Placeholder 35"/>
          <p:cNvSpPr>
            <a:spLocks noGrp="1"/>
          </p:cNvSpPr>
          <p:nvPr>
            <p:ph type="pic" sz="quarter" idx="22" hasCustomPrompt="1"/>
          </p:nvPr>
        </p:nvSpPr>
        <p:spPr>
          <a:xfrm>
            <a:off x="457202" y="762000"/>
            <a:ext cx="1175657" cy="2286000"/>
          </a:xfrm>
          <a:prstGeom prst="rect">
            <a:avLst/>
          </a:prstGeom>
          <a:solidFill>
            <a:schemeClr val="bg1"/>
          </a:solidFill>
        </p:spPr>
        <p:txBody>
          <a:bodyPr vert="horz" lIns="88844" tIns="44422" rIns="88844" bIns="44422"/>
          <a:lstStyle>
            <a:lvl1pPr marL="0" indent="0">
              <a:buNone/>
              <a:defRPr sz="720"/>
            </a:lvl1pPr>
          </a:lstStyle>
          <a:p>
            <a:r>
              <a:rPr lang="en-US" dirty="0"/>
              <a:t>LOGO</a:t>
            </a:r>
          </a:p>
        </p:txBody>
      </p:sp>
      <p:sp>
        <p:nvSpPr>
          <p:cNvPr id="37" name="Picture Placeholder 35"/>
          <p:cNvSpPr>
            <a:spLocks noGrp="1"/>
          </p:cNvSpPr>
          <p:nvPr>
            <p:ph type="pic" sz="quarter" idx="23" hasCustomPrompt="1"/>
          </p:nvPr>
        </p:nvSpPr>
        <p:spPr>
          <a:xfrm>
            <a:off x="14891659" y="762000"/>
            <a:ext cx="1175657" cy="2286000"/>
          </a:xfrm>
          <a:prstGeom prst="rect">
            <a:avLst/>
          </a:prstGeom>
          <a:solidFill>
            <a:schemeClr val="bg1"/>
          </a:solidFill>
        </p:spPr>
        <p:txBody>
          <a:bodyPr vert="horz" lIns="88844" tIns="44422" rIns="88844" bIns="44422"/>
          <a:lstStyle>
            <a:lvl1pPr marL="0" indent="0">
              <a:buNone/>
              <a:defRPr sz="720"/>
            </a:lvl1pPr>
          </a:lstStyle>
          <a:p>
            <a:r>
              <a:rPr lang="en-US" dirty="0"/>
              <a:t>LOGO</a:t>
            </a:r>
          </a:p>
        </p:txBody>
      </p:sp>
      <p:sp>
        <p:nvSpPr>
          <p:cNvPr id="39" name="Chart Placeholder 38"/>
          <p:cNvSpPr>
            <a:spLocks noGrp="1"/>
          </p:cNvSpPr>
          <p:nvPr>
            <p:ph type="chart" sz="quarter" idx="24"/>
          </p:nvPr>
        </p:nvSpPr>
        <p:spPr>
          <a:xfrm>
            <a:off x="4610100" y="13389428"/>
            <a:ext cx="3260689" cy="5588000"/>
          </a:xfrm>
          <a:prstGeom prst="rect">
            <a:avLst/>
          </a:prstGeom>
        </p:spPr>
        <p:txBody>
          <a:bodyPr vert="horz" lIns="88844" tIns="44422" rIns="88844" bIns="44422"/>
          <a:lstStyle>
            <a:lvl1pPr marL="0" indent="0">
              <a:buNone/>
              <a:defRPr sz="900"/>
            </a:lvl1pPr>
          </a:lstStyle>
          <a:p>
            <a:endParaRPr lang="en-US" dirty="0"/>
          </a:p>
        </p:txBody>
      </p:sp>
      <p:sp>
        <p:nvSpPr>
          <p:cNvPr id="40" name="Chart Placeholder 38"/>
          <p:cNvSpPr>
            <a:spLocks noGrp="1"/>
          </p:cNvSpPr>
          <p:nvPr>
            <p:ph type="chart" sz="quarter" idx="25"/>
          </p:nvPr>
        </p:nvSpPr>
        <p:spPr>
          <a:xfrm>
            <a:off x="4610100" y="20465143"/>
            <a:ext cx="3260689" cy="5588000"/>
          </a:xfrm>
          <a:prstGeom prst="rect">
            <a:avLst/>
          </a:prstGeom>
        </p:spPr>
        <p:txBody>
          <a:bodyPr vert="horz" lIns="88844" tIns="44422" rIns="88844" bIns="44422"/>
          <a:lstStyle>
            <a:lvl1pPr marL="0" indent="0">
              <a:buNone/>
              <a:defRPr sz="900"/>
            </a:lvl1pPr>
          </a:lstStyle>
          <a:p>
            <a:endParaRPr lang="en-US" dirty="0"/>
          </a:p>
        </p:txBody>
      </p:sp>
      <p:sp>
        <p:nvSpPr>
          <p:cNvPr id="42" name="Text Placeholder 21"/>
          <p:cNvSpPr>
            <a:spLocks noGrp="1"/>
          </p:cNvSpPr>
          <p:nvPr>
            <p:ph type="body" sz="quarter" idx="26" hasCustomPrompt="1"/>
          </p:nvPr>
        </p:nvSpPr>
        <p:spPr>
          <a:xfrm>
            <a:off x="8305801" y="3592285"/>
            <a:ext cx="3853543" cy="889000"/>
          </a:xfrm>
          <a:prstGeom prst="rect">
            <a:avLst/>
          </a:prstGeom>
          <a:solidFill>
            <a:srgbClr val="C4172F"/>
          </a:solidFill>
          <a:ln>
            <a:solidFill>
              <a:srgbClr val="C4172F"/>
            </a:solidFill>
          </a:ln>
        </p:spPr>
        <p:txBody>
          <a:bodyPr vert="horz" lIns="88844" tIns="44422" rIns="88844" bIns="44422"/>
          <a:lstStyle>
            <a:lvl1pPr marL="0" indent="0">
              <a:buNone/>
              <a:defRPr sz="1440" b="1" baseline="0">
                <a:solidFill>
                  <a:schemeClr val="bg1"/>
                </a:solidFill>
                <a:latin typeface="Arial" panose="020B0604020202020204"/>
                <a:cs typeface="Arial" panose="020B0604020202020204"/>
              </a:defRPr>
            </a:lvl1pPr>
          </a:lstStyle>
          <a:p>
            <a:pPr lvl="0"/>
            <a:r>
              <a:rPr lang="en-US" sz="1440" dirty="0"/>
              <a:t>Results</a:t>
            </a:r>
            <a:endParaRPr lang="en-US" dirty="0"/>
          </a:p>
        </p:txBody>
      </p:sp>
      <p:sp>
        <p:nvSpPr>
          <p:cNvPr id="43" name="Text Placeholder 23"/>
          <p:cNvSpPr>
            <a:spLocks noGrp="1"/>
          </p:cNvSpPr>
          <p:nvPr>
            <p:ph type="body" sz="quarter" idx="27"/>
          </p:nvPr>
        </p:nvSpPr>
        <p:spPr>
          <a:xfrm>
            <a:off x="8305801" y="4680857"/>
            <a:ext cx="3853543" cy="22225000"/>
          </a:xfrm>
          <a:prstGeom prst="rect">
            <a:avLst/>
          </a:prstGeom>
        </p:spPr>
        <p:txBody>
          <a:bodyPr vert="horz" lIns="88844" tIns="44422" rIns="88844" bIns="44422"/>
          <a:lstStyle>
            <a:lvl1pPr marL="0" indent="0">
              <a:buNone/>
              <a:defRPr sz="900" baseline="0"/>
            </a:lvl1pPr>
            <a:lvl2pPr marL="135255" indent="0">
              <a:buNone/>
              <a:defRPr sz="900"/>
            </a:lvl2pPr>
            <a:lvl3pPr>
              <a:defRPr sz="900"/>
            </a:lvl3pPr>
            <a:lvl4pPr>
              <a:defRPr sz="900"/>
            </a:lvl4pPr>
            <a:lvl5pPr>
              <a:defRPr sz="900"/>
            </a:lvl5pPr>
          </a:lstStyle>
          <a:p>
            <a:pPr lvl="0"/>
            <a:endParaRPr lang="en-US" dirty="0"/>
          </a:p>
        </p:txBody>
      </p:sp>
      <p:sp>
        <p:nvSpPr>
          <p:cNvPr id="44" name="Chart Placeholder 38"/>
          <p:cNvSpPr>
            <a:spLocks noGrp="1"/>
          </p:cNvSpPr>
          <p:nvPr>
            <p:ph type="chart" sz="quarter" idx="28"/>
          </p:nvPr>
        </p:nvSpPr>
        <p:spPr>
          <a:xfrm>
            <a:off x="8648700" y="20465143"/>
            <a:ext cx="3260689" cy="5588000"/>
          </a:xfrm>
          <a:prstGeom prst="rect">
            <a:avLst/>
          </a:prstGeom>
        </p:spPr>
        <p:txBody>
          <a:bodyPr vert="horz" lIns="88844" tIns="44422" rIns="88844" bIns="44422"/>
          <a:lstStyle>
            <a:lvl1pPr marL="0" indent="0">
              <a:buNone/>
              <a:defRPr sz="900"/>
            </a:lvl1pPr>
          </a:lstStyle>
          <a:p>
            <a:endParaRPr lang="en-US" dirty="0"/>
          </a:p>
        </p:txBody>
      </p:sp>
      <p:sp>
        <p:nvSpPr>
          <p:cNvPr id="45" name="Chart Placeholder 38"/>
          <p:cNvSpPr>
            <a:spLocks noGrp="1"/>
          </p:cNvSpPr>
          <p:nvPr>
            <p:ph type="chart" sz="quarter" idx="29"/>
          </p:nvPr>
        </p:nvSpPr>
        <p:spPr>
          <a:xfrm>
            <a:off x="8648700" y="13389428"/>
            <a:ext cx="3260689" cy="5588000"/>
          </a:xfrm>
          <a:prstGeom prst="rect">
            <a:avLst/>
          </a:prstGeom>
        </p:spPr>
        <p:txBody>
          <a:bodyPr vert="horz" lIns="88844" tIns="44422" rIns="88844" bIns="44422"/>
          <a:lstStyle>
            <a:lvl1pPr marL="0" indent="0">
              <a:buNone/>
              <a:defRPr sz="900"/>
            </a:lvl1pPr>
          </a:lstStyle>
          <a:p>
            <a:endParaRPr lang="en-US" dirty="0"/>
          </a:p>
        </p:txBody>
      </p:sp>
      <p:sp>
        <p:nvSpPr>
          <p:cNvPr id="46" name="Chart Placeholder 38"/>
          <p:cNvSpPr>
            <a:spLocks noGrp="1"/>
          </p:cNvSpPr>
          <p:nvPr>
            <p:ph type="chart" sz="quarter" idx="30"/>
          </p:nvPr>
        </p:nvSpPr>
        <p:spPr>
          <a:xfrm>
            <a:off x="8648700" y="6531428"/>
            <a:ext cx="3260689" cy="5588000"/>
          </a:xfrm>
          <a:prstGeom prst="rect">
            <a:avLst/>
          </a:prstGeom>
        </p:spPr>
        <p:txBody>
          <a:bodyPr vert="horz" lIns="88844" tIns="44422" rIns="88844" bIns="44422"/>
          <a:lstStyle>
            <a:lvl1pPr marL="0" indent="0">
              <a:buNone/>
              <a:defRPr sz="900"/>
            </a:lvl1pPr>
          </a:lstStyle>
          <a:p>
            <a:endParaRPr lang="en-US" dirty="0"/>
          </a:p>
        </p:txBody>
      </p:sp>
      <p:pic>
        <p:nvPicPr>
          <p:cNvPr id="3" name="Picture 2" descr="Logo.jpg"/>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15407640" y="26987845"/>
            <a:ext cx="822960" cy="3657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1188085" rtl="0" eaLnBrk="1" latinLnBrk="0" hangingPunct="1">
        <a:spcBef>
          <a:spcPct val="0"/>
        </a:spcBef>
        <a:buNone/>
        <a:defRPr sz="5700" kern="1200">
          <a:solidFill>
            <a:schemeClr val="tx1"/>
          </a:solidFill>
          <a:latin typeface="+mj-lt"/>
          <a:ea typeface="+mj-ea"/>
          <a:cs typeface="+mj-cs"/>
        </a:defRPr>
      </a:lvl1pPr>
    </p:titleStyle>
    <p:bodyStyle>
      <a:lvl1pPr marL="445770" indent="-445770" algn="l" defTabSz="1188085" rtl="0" eaLnBrk="1" latinLnBrk="0" hangingPunct="1">
        <a:spcBef>
          <a:spcPct val="20000"/>
        </a:spcBef>
        <a:buFont typeface="Arial" panose="020B0604020202020204" pitchFamily="34" charset="0"/>
        <a:buChar char="•"/>
        <a:defRPr sz="4140" kern="1200">
          <a:solidFill>
            <a:schemeClr val="tx1"/>
          </a:solidFill>
          <a:latin typeface="+mn-lt"/>
          <a:ea typeface="+mn-ea"/>
          <a:cs typeface="+mn-cs"/>
        </a:defRPr>
      </a:lvl1pPr>
      <a:lvl2pPr marL="965200" indent="-371475" algn="l" defTabSz="1188085" rtl="0" eaLnBrk="1" latinLnBrk="0" hangingPunct="1">
        <a:spcBef>
          <a:spcPct val="20000"/>
        </a:spcBef>
        <a:buFont typeface="Arial" panose="020B0604020202020204" pitchFamily="34" charset="0"/>
        <a:buChar char="–"/>
        <a:defRPr sz="3660" kern="1200">
          <a:solidFill>
            <a:schemeClr val="tx1"/>
          </a:solidFill>
          <a:latin typeface="+mn-lt"/>
          <a:ea typeface="+mn-ea"/>
          <a:cs typeface="+mn-cs"/>
        </a:defRPr>
      </a:lvl2pPr>
      <a:lvl3pPr marL="1484630" indent="-297180" algn="l" defTabSz="1188085" rtl="0" eaLnBrk="1" latinLnBrk="0" hangingPunct="1">
        <a:spcBef>
          <a:spcPct val="20000"/>
        </a:spcBef>
        <a:buFont typeface="Arial" panose="020B0604020202020204" pitchFamily="34" charset="0"/>
        <a:buChar char="•"/>
        <a:defRPr sz="3060" kern="1200">
          <a:solidFill>
            <a:schemeClr val="tx1"/>
          </a:solidFill>
          <a:latin typeface="+mn-lt"/>
          <a:ea typeface="+mn-ea"/>
          <a:cs typeface="+mn-cs"/>
        </a:defRPr>
      </a:lvl3pPr>
      <a:lvl4pPr marL="2078990" indent="-297180" algn="l" defTabSz="1188085" rtl="0" eaLnBrk="1" latinLnBrk="0" hangingPunct="1">
        <a:spcBef>
          <a:spcPct val="20000"/>
        </a:spcBef>
        <a:buFont typeface="Arial" panose="020B0604020202020204" pitchFamily="34" charset="0"/>
        <a:buChar char="–"/>
        <a:defRPr sz="2640" kern="1200">
          <a:solidFill>
            <a:schemeClr val="tx1"/>
          </a:solidFill>
          <a:latin typeface="+mn-lt"/>
          <a:ea typeface="+mn-ea"/>
          <a:cs typeface="+mn-cs"/>
        </a:defRPr>
      </a:lvl4pPr>
      <a:lvl5pPr marL="2672715" indent="-297180" algn="l" defTabSz="1188085" rtl="0" eaLnBrk="1" latinLnBrk="0" hangingPunct="1">
        <a:spcBef>
          <a:spcPct val="20000"/>
        </a:spcBef>
        <a:buFont typeface="Arial" panose="020B0604020202020204" pitchFamily="34" charset="0"/>
        <a:buChar char="»"/>
        <a:defRPr sz="2640" kern="1200">
          <a:solidFill>
            <a:schemeClr val="tx1"/>
          </a:solidFill>
          <a:latin typeface="+mn-lt"/>
          <a:ea typeface="+mn-ea"/>
          <a:cs typeface="+mn-cs"/>
        </a:defRPr>
      </a:lvl5pPr>
      <a:lvl6pPr marL="3267075" indent="-297180" algn="l" defTabSz="1188085" rtl="0" eaLnBrk="1" latinLnBrk="0" hangingPunct="1">
        <a:spcBef>
          <a:spcPct val="20000"/>
        </a:spcBef>
        <a:buFont typeface="Arial" panose="020B0604020202020204" pitchFamily="34" charset="0"/>
        <a:buChar char="•"/>
        <a:defRPr sz="2640" kern="1200">
          <a:solidFill>
            <a:schemeClr val="tx1"/>
          </a:solidFill>
          <a:latin typeface="+mn-lt"/>
          <a:ea typeface="+mn-ea"/>
          <a:cs typeface="+mn-cs"/>
        </a:defRPr>
      </a:lvl6pPr>
      <a:lvl7pPr marL="3860800" indent="-297180" algn="l" defTabSz="1188085" rtl="0" eaLnBrk="1" latinLnBrk="0" hangingPunct="1">
        <a:spcBef>
          <a:spcPct val="20000"/>
        </a:spcBef>
        <a:buFont typeface="Arial" panose="020B0604020202020204" pitchFamily="34" charset="0"/>
        <a:buChar char="•"/>
        <a:defRPr sz="2640" kern="1200">
          <a:solidFill>
            <a:schemeClr val="tx1"/>
          </a:solidFill>
          <a:latin typeface="+mn-lt"/>
          <a:ea typeface="+mn-ea"/>
          <a:cs typeface="+mn-cs"/>
        </a:defRPr>
      </a:lvl7pPr>
      <a:lvl8pPr marL="4454525" indent="-297180" algn="l" defTabSz="1188085" rtl="0" eaLnBrk="1" latinLnBrk="0" hangingPunct="1">
        <a:spcBef>
          <a:spcPct val="20000"/>
        </a:spcBef>
        <a:buFont typeface="Arial" panose="020B0604020202020204" pitchFamily="34" charset="0"/>
        <a:buChar char="•"/>
        <a:defRPr sz="2640" kern="1200">
          <a:solidFill>
            <a:schemeClr val="tx1"/>
          </a:solidFill>
          <a:latin typeface="+mn-lt"/>
          <a:ea typeface="+mn-ea"/>
          <a:cs typeface="+mn-cs"/>
        </a:defRPr>
      </a:lvl8pPr>
      <a:lvl9pPr marL="5048885" indent="-297180" algn="l" defTabSz="1188085" rtl="0" eaLnBrk="1" latinLnBrk="0" hangingPunct="1">
        <a:spcBef>
          <a:spcPct val="20000"/>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188085" rtl="0" eaLnBrk="1" latinLnBrk="0" hangingPunct="1">
        <a:defRPr sz="2340" kern="1200">
          <a:solidFill>
            <a:schemeClr val="tx1"/>
          </a:solidFill>
          <a:latin typeface="+mn-lt"/>
          <a:ea typeface="+mn-ea"/>
          <a:cs typeface="+mn-cs"/>
        </a:defRPr>
      </a:lvl1pPr>
      <a:lvl2pPr marL="593725" algn="l" defTabSz="1188085" rtl="0" eaLnBrk="1" latinLnBrk="0" hangingPunct="1">
        <a:defRPr sz="2340" kern="1200">
          <a:solidFill>
            <a:schemeClr val="tx1"/>
          </a:solidFill>
          <a:latin typeface="+mn-lt"/>
          <a:ea typeface="+mn-ea"/>
          <a:cs typeface="+mn-cs"/>
        </a:defRPr>
      </a:lvl2pPr>
      <a:lvl3pPr marL="1188085" algn="l" defTabSz="1188085" rtl="0" eaLnBrk="1" latinLnBrk="0" hangingPunct="1">
        <a:defRPr sz="2340" kern="1200">
          <a:solidFill>
            <a:schemeClr val="tx1"/>
          </a:solidFill>
          <a:latin typeface="+mn-lt"/>
          <a:ea typeface="+mn-ea"/>
          <a:cs typeface="+mn-cs"/>
        </a:defRPr>
      </a:lvl3pPr>
      <a:lvl4pPr marL="1781810" algn="l" defTabSz="1188085" rtl="0" eaLnBrk="1" latinLnBrk="0" hangingPunct="1">
        <a:defRPr sz="2340" kern="1200">
          <a:solidFill>
            <a:schemeClr val="tx1"/>
          </a:solidFill>
          <a:latin typeface="+mn-lt"/>
          <a:ea typeface="+mn-ea"/>
          <a:cs typeface="+mn-cs"/>
        </a:defRPr>
      </a:lvl4pPr>
      <a:lvl5pPr marL="2376170" algn="l" defTabSz="1188085" rtl="0" eaLnBrk="1" latinLnBrk="0" hangingPunct="1">
        <a:defRPr sz="2340" kern="1200">
          <a:solidFill>
            <a:schemeClr val="tx1"/>
          </a:solidFill>
          <a:latin typeface="+mn-lt"/>
          <a:ea typeface="+mn-ea"/>
          <a:cs typeface="+mn-cs"/>
        </a:defRPr>
      </a:lvl5pPr>
      <a:lvl6pPr marL="2969895" algn="l" defTabSz="1188085" rtl="0" eaLnBrk="1" latinLnBrk="0" hangingPunct="1">
        <a:defRPr sz="2340" kern="1200">
          <a:solidFill>
            <a:schemeClr val="tx1"/>
          </a:solidFill>
          <a:latin typeface="+mn-lt"/>
          <a:ea typeface="+mn-ea"/>
          <a:cs typeface="+mn-cs"/>
        </a:defRPr>
      </a:lvl6pPr>
      <a:lvl7pPr marL="3563620" algn="l" defTabSz="1188085" rtl="0" eaLnBrk="1" latinLnBrk="0" hangingPunct="1">
        <a:defRPr sz="2340" kern="1200">
          <a:solidFill>
            <a:schemeClr val="tx1"/>
          </a:solidFill>
          <a:latin typeface="+mn-lt"/>
          <a:ea typeface="+mn-ea"/>
          <a:cs typeface="+mn-cs"/>
        </a:defRPr>
      </a:lvl7pPr>
      <a:lvl8pPr marL="4157980" algn="l" defTabSz="1188085" rtl="0" eaLnBrk="1" latinLnBrk="0" hangingPunct="1">
        <a:defRPr sz="2340" kern="1200">
          <a:solidFill>
            <a:schemeClr val="tx1"/>
          </a:solidFill>
          <a:latin typeface="+mn-lt"/>
          <a:ea typeface="+mn-ea"/>
          <a:cs typeface="+mn-cs"/>
        </a:defRPr>
      </a:lvl8pPr>
      <a:lvl9pPr marL="4751705" algn="l" defTabSz="1188085" rtl="0" eaLnBrk="1" latinLnBrk="0" hangingPunct="1">
        <a:defRPr sz="23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9"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7" y="403158"/>
            <a:ext cx="15936686" cy="1778000"/>
          </a:xfrm>
        </p:spPr>
        <p:txBody>
          <a:bodyPr/>
          <a:lstStyle/>
          <a:p>
            <a:r>
              <a:rPr lang="ru-RU" sz="3200" dirty="0">
                <a:effectLst>
                  <a:outerShdw blurRad="38100" dist="38100" dir="2700000" algn="tl">
                    <a:srgbClr val="000000">
                      <a:alpha val="43137"/>
                    </a:srgbClr>
                  </a:outerShdw>
                </a:effectLst>
              </a:rPr>
              <a:t>Английский язык в профессиональной деятельности</a:t>
            </a:r>
            <a:br>
              <a:rPr lang="ru-RU" sz="3200" dirty="0">
                <a:effectLst>
                  <a:outerShdw blurRad="38100" dist="38100" dir="2700000" algn="tl">
                    <a:srgbClr val="000000">
                      <a:alpha val="43137"/>
                    </a:srgbClr>
                  </a:outerShdw>
                </a:effectLst>
              </a:rPr>
            </a:br>
            <a:r>
              <a:rPr lang="ru-RU" sz="3200" dirty="0">
                <a:effectLst>
                  <a:outerShdw blurRad="38100" dist="38100" dir="2700000" algn="tl">
                    <a:srgbClr val="000000">
                      <a:alpha val="43137"/>
                    </a:srgbClr>
                  </a:outerShdw>
                </a:effectLst>
              </a:rPr>
              <a:t>Дрозд Надежда Васильевна</a:t>
            </a:r>
            <a:r>
              <a:rPr lang="ru-RU" sz="3200" dirty="0" smtClean="0">
                <a:effectLst>
                  <a:outerShdw blurRad="38100" dist="38100" dir="2700000" algn="tl">
                    <a:srgbClr val="000000">
                      <a:alpha val="43137"/>
                    </a:srgbClr>
                  </a:outerShdw>
                </a:effectLst>
              </a:rPr>
              <a:t>, преподаватель </a:t>
            </a:r>
            <a:r>
              <a:rPr lang="ru-RU" sz="3200" dirty="0">
                <a:effectLst>
                  <a:outerShdw blurRad="38100" dist="38100" dir="2700000" algn="tl">
                    <a:srgbClr val="000000">
                      <a:alpha val="43137"/>
                    </a:srgbClr>
                  </a:outerShdw>
                </a:effectLst>
              </a:rPr>
              <a:t>ГБПОУ</a:t>
            </a:r>
            <a:br>
              <a:rPr lang="ru-RU" sz="3200" dirty="0">
                <a:effectLst>
                  <a:outerShdw blurRad="38100" dist="38100" dir="2700000" algn="tl">
                    <a:srgbClr val="000000">
                      <a:alpha val="43137"/>
                    </a:srgbClr>
                  </a:outerShdw>
                </a:effectLst>
              </a:rPr>
            </a:br>
            <a:r>
              <a:rPr lang="ru-RU" sz="3200" dirty="0">
                <a:effectLst>
                  <a:outerShdw blurRad="38100" dist="38100" dir="2700000" algn="tl">
                    <a:srgbClr val="000000">
                      <a:alpha val="43137"/>
                    </a:srgbClr>
                  </a:outerShdw>
                </a:effectLst>
              </a:rPr>
              <a:t>Педагогический колледж</a:t>
            </a:r>
            <a:endParaRPr lang="en-US" sz="3200" dirty="0">
              <a:effectLst>
                <a:outerShdw blurRad="38100" dist="38100" dir="2700000" algn="tl">
                  <a:srgbClr val="000000">
                    <a:alpha val="43137"/>
                  </a:srgbClr>
                </a:outerShdw>
              </a:effectLst>
            </a:endParaRPr>
          </a:p>
        </p:txBody>
      </p:sp>
      <p:sp>
        <p:nvSpPr>
          <p:cNvPr id="3" name="Text Placeholder 2"/>
          <p:cNvSpPr>
            <a:spLocks noGrp="1"/>
          </p:cNvSpPr>
          <p:nvPr>
            <p:ph type="body" sz="quarter" idx="10"/>
          </p:nvPr>
        </p:nvSpPr>
        <p:spPr>
          <a:xfrm>
            <a:off x="261258" y="2477587"/>
            <a:ext cx="3853543" cy="612000"/>
          </a:xfrm>
        </p:spPr>
        <p:txBody>
          <a:bodyPr anchor="ctr"/>
          <a:lstStyle/>
          <a:p>
            <a:pPr algn="ctr"/>
            <a:r>
              <a:rPr lang="ru-RU" sz="1800" dirty="0" smtClean="0">
                <a:latin typeface="Arial" panose="020B0604020202020204" pitchFamily="34" charset="0"/>
                <a:cs typeface="Arial" panose="020B0604020202020204" pitchFamily="34" charset="0"/>
              </a:rPr>
              <a:t>Введение</a:t>
            </a:r>
            <a:endParaRPr lang="en-US" sz="1800"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1"/>
          </p:nvPr>
        </p:nvSpPr>
        <p:spPr>
          <a:xfrm>
            <a:off x="304800" y="3276600"/>
            <a:ext cx="3853815" cy="6988810"/>
          </a:xfrm>
        </p:spPr>
        <p:txBody>
          <a:bodyPr/>
          <a:lstStyle/>
          <a:p>
            <a:pPr algn="just">
              <a:spcAft>
                <a:spcPts val="450"/>
              </a:spcAft>
            </a:pPr>
            <a:r>
              <a:rPr lang="ru-RU" sz="1800" dirty="0">
                <a:solidFill>
                  <a:srgbClr val="000000"/>
                </a:solidFill>
                <a:latin typeface="Arial" panose="020B0604020202020204" pitchFamily="34" charset="0"/>
                <a:ea typeface="Times New Roman" panose="02020603050405020304" pitchFamily="18" charset="0"/>
                <a:cs typeface="Arial" panose="020B0604020202020204" pitchFamily="34" charset="0"/>
              </a:rPr>
              <a:t>Об</a:t>
            </a:r>
            <a:r>
              <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учение иностранному языку является одним из основных элементов системы профессиональной подготовки специалистов на всех уровнях в Российской Федерации, в том числе в учебных заведениях среднего профессионального образования. Современное общество предъявляет высокие требования к студентам в овладении иностранными языками. Владение иностранным языком в профессиональной сфере необходимо, чтобы быть конкурентоспособной личностью на рынке труда. </a:t>
            </a:r>
            <a:r>
              <a:rPr lang="ru-RU" sz="2000" dirty="0">
                <a:solidFill>
                  <a:srgbClr val="000000"/>
                </a:solidFill>
                <a:latin typeface="Arial" panose="020B0604020202020204" pitchFamily="34" charset="0"/>
                <a:ea typeface="Calibri" panose="020F0502020204030204" pitchFamily="34" charset="0"/>
                <a:cs typeface="Arial" panose="020B0604020202020204" pitchFamily="34" charset="0"/>
              </a:rPr>
              <a:t>Для успешной реализации требований государственного образовательного стандарта СПО необходим особый подход к изучению иностранного языка. Это объясняется некоторы</a:t>
            </a:r>
            <a:r>
              <a:rPr lang="ru-RU" sz="1800" dirty="0">
                <a:solidFill>
                  <a:srgbClr val="000000"/>
                </a:solidFill>
                <a:latin typeface="Arial" panose="020B0604020202020204" pitchFamily="34" charset="0"/>
                <a:ea typeface="Calibri" panose="020F0502020204030204" pitchFamily="34" charset="0"/>
                <a:cs typeface="Arial" panose="020B0604020202020204" pitchFamily="34" charset="0"/>
              </a:rPr>
              <a:t>ми </a:t>
            </a:r>
            <a:endParaRPr lang="en-US" sz="1800" dirty="0">
              <a:latin typeface="Arial" panose="020B0604020202020204" pitchFamily="34" charset="0"/>
              <a:cs typeface="Arial" panose="020B0604020202020204" pitchFamily="34" charset="0"/>
            </a:endParaRPr>
          </a:p>
        </p:txBody>
      </p:sp>
      <p:sp>
        <p:nvSpPr>
          <p:cNvPr id="5" name="Text Placeholder 4"/>
          <p:cNvSpPr>
            <a:spLocks noGrp="1"/>
          </p:cNvSpPr>
          <p:nvPr>
            <p:ph type="body" sz="quarter" idx="12"/>
          </p:nvPr>
        </p:nvSpPr>
        <p:spPr>
          <a:xfrm>
            <a:off x="260985" y="11635740"/>
            <a:ext cx="3853815" cy="999490"/>
          </a:xfrm>
        </p:spPr>
        <p:txBody>
          <a:bodyPr anchor="ctr"/>
          <a:lstStyle/>
          <a:p>
            <a:pPr algn="ctr"/>
            <a:r>
              <a:rPr lang="ru-RU" sz="1800" dirty="0" smtClean="0">
                <a:latin typeface="Arial" panose="020B0604020202020204" pitchFamily="34" charset="0"/>
                <a:cs typeface="Arial" panose="020B0604020202020204" pitchFamily="34" charset="0"/>
              </a:rPr>
              <a:t>Цель</a:t>
            </a:r>
            <a:endParaRPr lang="en-US" sz="1800" dirty="0">
              <a:latin typeface="Arial" panose="020B0604020202020204" pitchFamily="34" charset="0"/>
              <a:cs typeface="Arial" panose="020B0604020202020204" pitchFamily="34" charset="0"/>
            </a:endParaRPr>
          </a:p>
        </p:txBody>
      </p:sp>
      <p:sp>
        <p:nvSpPr>
          <p:cNvPr id="6" name="Text Placeholder 5"/>
          <p:cNvSpPr>
            <a:spLocks noGrp="1"/>
          </p:cNvSpPr>
          <p:nvPr>
            <p:ph type="body" sz="quarter" idx="13"/>
          </p:nvPr>
        </p:nvSpPr>
        <p:spPr>
          <a:xfrm>
            <a:off x="266700" y="12877165"/>
            <a:ext cx="3848100" cy="2734945"/>
          </a:xfrm>
        </p:spPr>
        <p:txBody>
          <a:bodyPr/>
          <a:lstStyle/>
          <a:p>
            <a:pPr algn="just"/>
            <a:r>
              <a:rPr lang="ru-RU" sz="1800" dirty="0">
                <a:solidFill>
                  <a:srgbClr val="000000"/>
                </a:solidFill>
                <a:latin typeface="Arial" panose="020B0604020202020204" pitchFamily="34" charset="0"/>
                <a:ea typeface="Times New Roman" panose="02020603050405020304" pitchFamily="18" charset="0"/>
                <a:cs typeface="Arial" panose="020B0604020202020204" pitchFamily="34" charset="0"/>
              </a:rPr>
              <a:t>П</a:t>
            </a:r>
            <a:r>
              <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Колледж готовит студентов по разным специальностям и профессиям, поэтому предметное содержание по каждой специальности и профессии различное. Одна из целей курса “Английский язык” - обучение деловому языку специальности для активного применения, как в повседневной жизни, так и в профессиональной деятельности. Одно из направлений моей работы – преподавание английского языка в группах по профессии « Учитель ИЗО и черчения» Целью курса иностранного языка является использование имеющихся у студентов знаний на уроках английского языка.венно связан с их будущей профессией, обучение проходит с большим желанием и энтузиазмом.</a:t>
            </a:r>
            <a:endParaRPr lang="ru-RU" sz="2000" dirty="0">
              <a:latin typeface="Arial" panose="020B0604020202020204" pitchFamily="34" charset="0"/>
              <a:ea typeface="Times New Roman" panose="02020603050405020304" pitchFamily="18" charset="0"/>
              <a:cs typeface="Arial" panose="020B0604020202020204" pitchFamily="34" charset="0"/>
            </a:endParaRPr>
          </a:p>
          <a:p>
            <a:pPr algn="just"/>
            <a:endParaRPr lang="ru-RU" sz="1800" dirty="0">
              <a:latin typeface="Arial" panose="020B0604020202020204" pitchFamily="34" charset="0"/>
              <a:ea typeface="Times New Roman" panose="02020603050405020304" pitchFamily="18"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p:txBody>
      </p:sp>
      <p:sp>
        <p:nvSpPr>
          <p:cNvPr id="7" name="Text Placeholder 6"/>
          <p:cNvSpPr>
            <a:spLocks noGrp="1"/>
          </p:cNvSpPr>
          <p:nvPr>
            <p:ph type="body" sz="quarter" idx="14"/>
          </p:nvPr>
        </p:nvSpPr>
        <p:spPr>
          <a:xfrm>
            <a:off x="304800" y="20830540"/>
            <a:ext cx="3853815" cy="998220"/>
          </a:xfrm>
        </p:spPr>
        <p:txBody>
          <a:bodyPr anchor="ctr"/>
          <a:lstStyle/>
          <a:p>
            <a:pPr algn="ctr"/>
            <a:r>
              <a:rPr lang="ru-RU" sz="1800" dirty="0" smtClean="0">
                <a:latin typeface="Arial" panose="020B0604020202020204" pitchFamily="34" charset="0"/>
                <a:cs typeface="Arial" panose="020B0604020202020204" pitchFamily="34" charset="0"/>
              </a:rPr>
              <a:t> Методы</a:t>
            </a:r>
            <a:endParaRPr lang="en-US" sz="1800" dirty="0">
              <a:latin typeface="Arial" panose="020B0604020202020204" pitchFamily="34" charset="0"/>
              <a:cs typeface="Arial" panose="020B0604020202020204" pitchFamily="34" charset="0"/>
            </a:endParaRPr>
          </a:p>
        </p:txBody>
      </p:sp>
      <p:sp>
        <p:nvSpPr>
          <p:cNvPr id="8" name="Text Placeholder 7"/>
          <p:cNvSpPr>
            <a:spLocks noGrp="1"/>
          </p:cNvSpPr>
          <p:nvPr>
            <p:ph type="body" sz="quarter" idx="15"/>
          </p:nvPr>
        </p:nvSpPr>
        <p:spPr>
          <a:xfrm>
            <a:off x="260985" y="22048470"/>
            <a:ext cx="3853815" cy="5383530"/>
          </a:xfrm>
        </p:spPr>
        <p:txBody>
          <a:bodyPr/>
          <a:lstStyle/>
          <a:p>
            <a:pPr algn="just"/>
            <a:r>
              <a:rPr lang="ru-RU" sz="1800" dirty="0">
                <a:solidFill>
                  <a:srgbClr val="000000"/>
                </a:solidFill>
                <a:latin typeface="Arial" panose="020B0604020202020204" pitchFamily="34" charset="0"/>
                <a:ea typeface="Calibri" panose="020F0502020204030204" pitchFamily="34" charset="0"/>
                <a:cs typeface="Arial" panose="020B0604020202020204" pitchFamily="34" charset="0"/>
              </a:rPr>
              <a:t>Для реализации профессиональной направленности обучения я </a:t>
            </a:r>
            <a:r>
              <a:rPr lang="ru-RU" sz="1800" dirty="0" smtClean="0">
                <a:solidFill>
                  <a:srgbClr val="000000"/>
                </a:solidFill>
                <a:latin typeface="Arial" panose="020B0604020202020204" pitchFamily="34" charset="0"/>
                <a:ea typeface="Calibri" panose="020F0502020204030204" pitchFamily="34" charset="0"/>
                <a:cs typeface="Arial" panose="020B0604020202020204" pitchFamily="34" charset="0"/>
              </a:rPr>
              <a:t>активно </a:t>
            </a:r>
            <a:r>
              <a:rPr lang="ru-RU" sz="1800" dirty="0">
                <a:solidFill>
                  <a:srgbClr val="000000"/>
                </a:solidFill>
                <a:latin typeface="Arial" panose="020B0604020202020204" pitchFamily="34" charset="0"/>
                <a:ea typeface="Calibri" panose="020F0502020204030204" pitchFamily="34" charset="0"/>
                <a:cs typeface="Arial" panose="020B0604020202020204" pitchFamily="34" charset="0"/>
              </a:rPr>
              <a:t>применяю на занятиях деятельностный подход, в рамках которого осуществляем </a:t>
            </a:r>
            <a:r>
              <a:rPr lang="ru-RU" sz="1800" dirty="0" smtClean="0">
                <a:solidFill>
                  <a:srgbClr val="000000"/>
                </a:solidFill>
                <a:latin typeface="Arial" panose="020B0604020202020204" pitchFamily="34" charset="0"/>
                <a:ea typeface="Calibri" panose="020F0502020204030204" pitchFamily="34" charset="0"/>
                <a:cs typeface="Arial" panose="020B0604020202020204" pitchFamily="34" charset="0"/>
              </a:rPr>
              <a:t>деятельности </a:t>
            </a:r>
            <a:r>
              <a:rPr lang="ru-RU" sz="1800" dirty="0">
                <a:solidFill>
                  <a:srgbClr val="000000"/>
                </a:solidFill>
                <a:latin typeface="Arial" panose="020B0604020202020204" pitchFamily="34" charset="0"/>
                <a:ea typeface="Calibri" panose="020F0502020204030204" pitchFamily="34" charset="0"/>
                <a:cs typeface="Arial" panose="020B0604020202020204" pitchFamily="34" charset="0"/>
              </a:rPr>
              <a:t>будущих специалистов, воссоздаются реальные профессиональные производственные и межличностные ситуации.</a:t>
            </a:r>
            <a:br>
              <a:rPr lang="ru-RU" sz="1800" dirty="0">
                <a:solidFill>
                  <a:srgbClr val="000000"/>
                </a:solidFill>
                <a:latin typeface="Arial" panose="020B0604020202020204" pitchFamily="34" charset="0"/>
                <a:ea typeface="Calibri" panose="020F0502020204030204" pitchFamily="34" charset="0"/>
                <a:cs typeface="Arial" panose="020B0604020202020204" pitchFamily="34" charset="0"/>
              </a:rPr>
            </a:br>
            <a:r>
              <a:rPr lang="ru-RU" sz="1800" dirty="0">
                <a:solidFill>
                  <a:srgbClr val="000000"/>
                </a:solidFill>
                <a:latin typeface="Arial" panose="020B0604020202020204" pitchFamily="34" charset="0"/>
                <a:ea typeface="Calibri" panose="020F0502020204030204" pitchFamily="34" charset="0"/>
                <a:cs typeface="Arial" panose="020B0604020202020204" pitchFamily="34" charset="0"/>
              </a:rPr>
              <a:t>В ходе изучения дисциплины студенты знакомятся со специально отобранной профессионально-ориентированной лексикой для общения, активной грамматикой, техникой перевода профессиональных текстов.</a:t>
            </a:r>
            <a:br>
              <a:rPr lang="ru-RU" sz="1800" dirty="0">
                <a:solidFill>
                  <a:srgbClr val="000000"/>
                </a:solidFill>
                <a:latin typeface="Arial" panose="020B0604020202020204" pitchFamily="34" charset="0"/>
                <a:ea typeface="Calibri" panose="020F050202020403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p:txBody>
      </p:sp>
      <p:sp>
        <p:nvSpPr>
          <p:cNvPr id="9" name="Text Placeholder 8"/>
          <p:cNvSpPr>
            <a:spLocks noGrp="1"/>
          </p:cNvSpPr>
          <p:nvPr>
            <p:ph type="body" sz="quarter" idx="16"/>
          </p:nvPr>
        </p:nvSpPr>
        <p:spPr>
          <a:xfrm>
            <a:off x="4290061" y="2477587"/>
            <a:ext cx="3853543" cy="612000"/>
          </a:xfrm>
        </p:spPr>
        <p:txBody>
          <a:bodyPr anchor="ctr"/>
          <a:lstStyle/>
          <a:p>
            <a:pPr algn="ctr"/>
            <a:r>
              <a:rPr lang="ru-RU" sz="1800" dirty="0" smtClean="0">
                <a:latin typeface="Arial" panose="020B0604020202020204" pitchFamily="34" charset="0"/>
                <a:cs typeface="Arial" panose="020B0604020202020204" pitchFamily="34" charset="0"/>
              </a:rPr>
              <a:t>Результат</a:t>
            </a:r>
            <a:endParaRPr lang="en-US" sz="1800" dirty="0">
              <a:latin typeface="Arial" panose="020B0604020202020204" pitchFamily="34" charset="0"/>
              <a:cs typeface="Arial" panose="020B0604020202020204" pitchFamily="34" charset="0"/>
            </a:endParaRPr>
          </a:p>
        </p:txBody>
      </p:sp>
      <p:sp>
        <p:nvSpPr>
          <p:cNvPr id="10" name="Text Placeholder 9"/>
          <p:cNvSpPr>
            <a:spLocks noGrp="1"/>
          </p:cNvSpPr>
          <p:nvPr>
            <p:ph type="body" sz="quarter" idx="17"/>
          </p:nvPr>
        </p:nvSpPr>
        <p:spPr>
          <a:xfrm>
            <a:off x="12344400" y="22479000"/>
            <a:ext cx="3596005" cy="4275455"/>
          </a:xfrm>
        </p:spPr>
        <p:txBody>
          <a:bodyPr/>
          <a:lstStyle/>
          <a:p>
            <a:pPr marL="0" indent="0" algn="just">
              <a:spcAft>
                <a:spcPts val="900"/>
              </a:spcAft>
              <a:buNone/>
            </a:pPr>
            <a:r>
              <a:rPr lang="ru-RU" sz="1800" dirty="0">
                <a:solidFill>
                  <a:srgbClr val="000000"/>
                </a:solidFill>
                <a:latin typeface="Arial" panose="020B0604020202020204" pitchFamily="34" charset="0"/>
                <a:ea typeface="Times New Roman" panose="02020603050405020304" pitchFamily="18" charset="0"/>
                <a:cs typeface="Arial" panose="020B0604020202020204" pitchFamily="34" charset="0"/>
              </a:rPr>
              <a:t>1.В.А. </a:t>
            </a:r>
            <a:r>
              <a:rPr lang="ru-RU" sz="18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Мижериков</a:t>
            </a:r>
            <a:r>
              <a:rPr lang="ru-RU" sz="1800" dirty="0">
                <a:solidFill>
                  <a:srgbClr val="000000"/>
                </a:solidFill>
                <a:latin typeface="Arial" panose="020B0604020202020204" pitchFamily="34" charset="0"/>
                <a:ea typeface="Times New Roman" panose="02020603050405020304" pitchFamily="18" charset="0"/>
                <a:cs typeface="Arial" panose="020B0604020202020204" pitchFamily="34" charset="0"/>
              </a:rPr>
              <a:t> Словарь-</a:t>
            </a:r>
            <a:r>
              <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справочник по педагогике. – М.:ТЦ Сфера, 2004.</a:t>
            </a:r>
          </a:p>
          <a:p>
            <a:pPr marL="0" indent="0" algn="just">
              <a:spcAft>
                <a:spcPts val="900"/>
              </a:spcAft>
              <a:buNone/>
            </a:pPr>
            <a:r>
              <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2. Р.П. </a:t>
            </a:r>
            <a:r>
              <a:rPr lang="ru-RU" sz="2000" dirty="0" err="1">
                <a:solidFill>
                  <a:srgbClr val="000000"/>
                </a:solidFill>
                <a:latin typeface="Arial" panose="020B0604020202020204" pitchFamily="34" charset="0"/>
                <a:ea typeface="Times New Roman" panose="02020603050405020304" pitchFamily="18" charset="0"/>
                <a:cs typeface="Arial" panose="020B0604020202020204" pitchFamily="34" charset="0"/>
              </a:rPr>
              <a:t>Мильруд</a:t>
            </a:r>
            <a:r>
              <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Статья в рубрике</a:t>
            </a:r>
            <a:r>
              <a:rPr lang="ru-RU" sz="2000" b="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ИЯ В СИСТЕМЕ ПРОФОБРАЗОВАНИЯ, 2013.</a:t>
            </a:r>
            <a:endParaRPr lang="ru-RU" sz="2000" dirty="0">
              <a:latin typeface="Arial" panose="020B0604020202020204" pitchFamily="34" charset="0"/>
              <a:ea typeface="Times New Roman" panose="02020603050405020304" pitchFamily="18" charset="0"/>
              <a:cs typeface="Arial" panose="020B0604020202020204" pitchFamily="34" charset="0"/>
            </a:endParaRPr>
          </a:p>
          <a:p>
            <a:pPr marL="0" indent="0" algn="just">
              <a:spcAft>
                <a:spcPts val="900"/>
              </a:spcAft>
              <a:buNone/>
            </a:pPr>
            <a:r>
              <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3.Ф.М.Рожкова « Профессиональная </a:t>
            </a:r>
            <a:r>
              <a:rPr lang="ru-RU" sz="20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направленность урока </a:t>
            </a:r>
            <a:r>
              <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иностранного языка в </a:t>
            </a:r>
            <a:r>
              <a:rPr lang="ru-RU" sz="20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среднем профессионально-техническом </a:t>
            </a:r>
            <a:r>
              <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училище», ИЯ, №3, 1989.</a:t>
            </a:r>
            <a:endParaRPr lang="ru-RU" sz="2000" dirty="0">
              <a:latin typeface="Arial" panose="020B0604020202020204" pitchFamily="34" charset="0"/>
              <a:ea typeface="Times New Roman" panose="02020603050405020304" pitchFamily="18"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
        <p:nvSpPr>
          <p:cNvPr id="11" name="Text Placeholder 10"/>
          <p:cNvSpPr>
            <a:spLocks noGrp="1"/>
          </p:cNvSpPr>
          <p:nvPr>
            <p:ph type="body" sz="quarter" idx="18"/>
          </p:nvPr>
        </p:nvSpPr>
        <p:spPr>
          <a:xfrm>
            <a:off x="12344401" y="2477587"/>
            <a:ext cx="3853543" cy="612000"/>
          </a:xfrm>
        </p:spPr>
        <p:txBody>
          <a:bodyPr anchor="ctr"/>
          <a:lstStyle/>
          <a:p>
            <a:pPr algn="ctr"/>
            <a:r>
              <a:rPr lang="ru-RU" sz="1800" dirty="0" smtClean="0">
                <a:latin typeface="Arial" panose="020B0604020202020204" pitchFamily="34" charset="0"/>
                <a:cs typeface="Arial" panose="020B0604020202020204" pitchFamily="34" charset="0"/>
              </a:rPr>
              <a:t>Заключение</a:t>
            </a:r>
            <a:endParaRPr lang="en-US" sz="1800" dirty="0">
              <a:latin typeface="Arial" panose="020B0604020202020204" pitchFamily="34" charset="0"/>
              <a:cs typeface="Arial" panose="020B0604020202020204" pitchFamily="34" charset="0"/>
            </a:endParaRPr>
          </a:p>
        </p:txBody>
      </p:sp>
      <p:sp>
        <p:nvSpPr>
          <p:cNvPr id="12" name="Text Placeholder 11"/>
          <p:cNvSpPr>
            <a:spLocks noGrp="1"/>
          </p:cNvSpPr>
          <p:nvPr>
            <p:ph type="body" sz="quarter" idx="19"/>
          </p:nvPr>
        </p:nvSpPr>
        <p:spPr>
          <a:xfrm>
            <a:off x="12268200" y="10210800"/>
            <a:ext cx="3935095" cy="5787390"/>
          </a:xfrm>
        </p:spPr>
        <p:txBody>
          <a:bodyPr/>
          <a:lstStyle/>
          <a:p>
            <a:pPr marL="0" indent="0" algn="just">
              <a:buNone/>
            </a:pPr>
            <a:r>
              <a:rPr lang="ru-RU" sz="1800" dirty="0">
                <a:solidFill>
                  <a:srgbClr val="000000"/>
                </a:solidFill>
                <a:latin typeface="Arial" panose="020B0604020202020204" pitchFamily="34" charset="0"/>
                <a:ea typeface="Times New Roman" panose="02020603050405020304" pitchFamily="18" charset="0"/>
                <a:cs typeface="Arial" panose="020B0604020202020204" pitchFamily="34" charset="0"/>
              </a:rPr>
              <a:t>М</a:t>
            </a:r>
            <a:r>
              <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не, как преподавателю, приходится разрабатывать методический материал и искать новые методические приемы, которые развивают познавательный интерес к учению. Это и стало моей главной задачей в преподавании дисциплины. При решении этой задачи важную роль играет интеграция со специальными дисциплинами.</a:t>
            </a:r>
            <a:endParaRPr lang="ru-RU" sz="2000" dirty="0">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В заключении, я бы хотела сказать, что профессиональная направленность уроков английского языка повышает интерес к изучению дисциплины, позволяет готовить специалистов, отвечающих требовани</a:t>
            </a:r>
            <a:r>
              <a:rPr lang="ru-RU" sz="1800" dirty="0">
                <a:solidFill>
                  <a:srgbClr val="000000"/>
                </a:solidFill>
                <a:latin typeface="Arial" panose="020B0604020202020204" pitchFamily="34" charset="0"/>
                <a:ea typeface="Times New Roman" panose="02020603050405020304" pitchFamily="18" charset="0"/>
                <a:cs typeface="Arial" panose="020B0604020202020204" pitchFamily="34" charset="0"/>
              </a:rPr>
              <a:t>ям работодателей.</a:t>
            </a:r>
            <a:endParaRPr lang="ru-RU" sz="1800" dirty="0">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p:txBody>
      </p:sp>
      <p:sp>
        <p:nvSpPr>
          <p:cNvPr id="13" name="Text Placeholder 12"/>
          <p:cNvSpPr>
            <a:spLocks noGrp="1"/>
          </p:cNvSpPr>
          <p:nvPr>
            <p:ph type="body" sz="quarter" idx="20"/>
          </p:nvPr>
        </p:nvSpPr>
        <p:spPr>
          <a:xfrm>
            <a:off x="12344400" y="21031200"/>
            <a:ext cx="3853815" cy="1094105"/>
          </a:xfrm>
        </p:spPr>
        <p:txBody>
          <a:bodyPr anchor="ctr"/>
          <a:lstStyle/>
          <a:p>
            <a:pPr algn="ctr"/>
            <a:r>
              <a:rPr lang="ru-RU" sz="1800" dirty="0" smtClean="0">
                <a:latin typeface="Arial" panose="020B0604020202020204" pitchFamily="34" charset="0"/>
                <a:cs typeface="Arial" panose="020B0604020202020204" pitchFamily="34" charset="0"/>
              </a:rPr>
              <a:t>Литература</a:t>
            </a:r>
            <a:endParaRPr lang="en-US" sz="1800" dirty="0">
              <a:latin typeface="Arial" panose="020B0604020202020204" pitchFamily="34" charset="0"/>
              <a:cs typeface="Arial" panose="020B0604020202020204" pitchFamily="34" charset="0"/>
            </a:endParaRPr>
          </a:p>
        </p:txBody>
      </p:sp>
      <p:sp>
        <p:nvSpPr>
          <p:cNvPr id="14" name="Text Placeholder 13"/>
          <p:cNvSpPr>
            <a:spLocks noGrp="1"/>
          </p:cNvSpPr>
          <p:nvPr>
            <p:ph type="body" sz="quarter" idx="21"/>
          </p:nvPr>
        </p:nvSpPr>
        <p:spPr>
          <a:xfrm>
            <a:off x="4290060" y="6480810"/>
            <a:ext cx="3853815" cy="18872200"/>
          </a:xfrm>
        </p:spPr>
        <p:txBody>
          <a:bodyPr/>
          <a:lstStyle/>
          <a:p>
            <a:pPr algn="just"/>
            <a:r>
              <a:rPr lang="ru-RU" sz="1800" dirty="0">
                <a:solidFill>
                  <a:srgbClr val="000000"/>
                </a:solidFill>
                <a:latin typeface="Arial" panose="020B0604020202020204" pitchFamily="34" charset="0"/>
                <a:ea typeface="Times New Roman" panose="02020603050405020304" pitchFamily="18" charset="0"/>
                <a:cs typeface="Arial" panose="020B0604020202020204" pitchFamily="34" charset="0"/>
              </a:rPr>
              <a:t>Сту</a:t>
            </a:r>
            <a:r>
              <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денты, работая над Реальная профессиональная направленность содержания дисциплины Иностранный язык, сотрудничество преподавателей языка и преподавателей специальных дисциплин, подбор современных методик, использование технических средств обучения способствуют не только качественной подготовке специалиста, но и формированию его как активной личности, готовой к самообразованию, саморазвитию, самосовершенствованию. </a:t>
            </a:r>
          </a:p>
          <a:p>
            <a:pPr algn="just"/>
            <a:endPar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lgn="just"/>
            <a:endPar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lgn="just"/>
            <a:endPar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lgn="just"/>
            <a:endPar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lgn="just"/>
            <a:endPar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lgn="just"/>
            <a:endPar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lgn="just"/>
            <a:endPar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lgn="just"/>
            <a:endPar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lgn="just"/>
            <a:endPar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lgn="just"/>
            <a:endParaRPr lang="ru-RU"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algn="just"/>
            <a:r>
              <a:rPr lang="ru-RU" sz="2000" dirty="0">
                <a:solidFill>
                  <a:srgbClr val="000000"/>
                </a:solidFill>
                <a:latin typeface="Arial" panose="020B0604020202020204" pitchFamily="34" charset="0"/>
                <a:ea typeface="Calibri" panose="020F0502020204030204" pitchFamily="34" charset="0"/>
                <a:cs typeface="Arial" panose="020B0604020202020204" pitchFamily="34" charset="0"/>
              </a:rPr>
              <a:t>Преподавание английского языка в учебных заведениях среднего профессионального образования вносит определенную специфику в процесс обучения. Обучающиеся часто задают вопрос, зачем нам необходимо изучать язык, каким образом это связано с той или иной специальностью или профессией. Ответ на этот вопрос часто ограничивается словами, английский предусмотрен стандартом. Однако, не секрет что предмет часто изучается не для того чтобы знать его непосредственно, но для того чтобы воспитывать у обучающихся трудолюбие и формировать умение работать.</a:t>
            </a:r>
            <a:endParaRPr lang="en-US" sz="2000" dirty="0">
              <a:latin typeface="Arial" panose="020B0604020202020204" pitchFamily="34" charset="0"/>
              <a:cs typeface="Arial" panose="020B0604020202020204" pitchFamily="34" charset="0"/>
            </a:endParaRPr>
          </a:p>
        </p:txBody>
      </p:sp>
      <p:sp>
        <p:nvSpPr>
          <p:cNvPr id="19" name="Text Placeholder 18"/>
          <p:cNvSpPr>
            <a:spLocks noGrp="1"/>
          </p:cNvSpPr>
          <p:nvPr>
            <p:ph type="body" sz="quarter" idx="26"/>
          </p:nvPr>
        </p:nvSpPr>
        <p:spPr>
          <a:xfrm>
            <a:off x="8318864" y="2477587"/>
            <a:ext cx="3853543" cy="612000"/>
          </a:xfrm>
        </p:spPr>
        <p:txBody>
          <a:bodyPr anchor="ctr"/>
          <a:lstStyle/>
          <a:p>
            <a:pPr algn="ctr"/>
            <a:r>
              <a:rPr lang="ru-RU" sz="1800" dirty="0" smtClean="0">
                <a:latin typeface="Arial" panose="020B0604020202020204" pitchFamily="34" charset="0"/>
                <a:cs typeface="Arial" panose="020B0604020202020204" pitchFamily="34" charset="0"/>
              </a:rPr>
              <a:t>Актуальность</a:t>
            </a:r>
            <a:endParaRPr lang="en-US" sz="1800" dirty="0">
              <a:latin typeface="Arial" panose="020B0604020202020204" pitchFamily="34" charset="0"/>
              <a:cs typeface="Arial" panose="020B0604020202020204" pitchFamily="34" charset="0"/>
            </a:endParaRPr>
          </a:p>
        </p:txBody>
      </p:sp>
      <p:sp>
        <p:nvSpPr>
          <p:cNvPr id="20" name="Text Placeholder 19"/>
          <p:cNvSpPr>
            <a:spLocks noGrp="1"/>
          </p:cNvSpPr>
          <p:nvPr>
            <p:ph type="body" sz="quarter" idx="27"/>
          </p:nvPr>
        </p:nvSpPr>
        <p:spPr>
          <a:xfrm>
            <a:off x="8305800" y="3352800"/>
            <a:ext cx="3853815" cy="20234275"/>
          </a:xfrm>
        </p:spPr>
        <p:txBody>
          <a:bodyPr/>
          <a:lstStyle/>
          <a:p>
            <a:pPr algn="just"/>
            <a:r>
              <a:rPr lang="ru-RU" sz="1800" dirty="0">
                <a:solidFill>
                  <a:srgbClr val="000000"/>
                </a:solidFill>
                <a:latin typeface="Arial" panose="020B0604020202020204" pitchFamily="34" charset="0"/>
                <a:ea typeface="Calibri" panose="020F0502020204030204" pitchFamily="34" charset="0"/>
                <a:cs typeface="Arial" panose="020B0604020202020204" pitchFamily="34" charset="0"/>
              </a:rPr>
              <a:t>Дл</a:t>
            </a:r>
            <a:r>
              <a:rPr lang="ru-RU" sz="2000" dirty="0">
                <a:solidFill>
                  <a:srgbClr val="000000"/>
                </a:solidFill>
                <a:latin typeface="Arial" panose="020B0604020202020204" pitchFamily="34" charset="0"/>
                <a:ea typeface="Calibri" panose="020F0502020204030204" pitchFamily="34" charset="0"/>
                <a:cs typeface="Arial" panose="020B0604020202020204" pitchFamily="34" charset="0"/>
              </a:rPr>
              <a:t>я обучающихся в СПО одной из приоритетных задач является научиться говорить и хоть немного понимать аутентичную речь, научится не бояться английского языка, не боятся сделать ошибку. Ведь если в жизни случится ситуация, в которой будет необходимо маломальское знание английского языка, чтобы обучающийся смог объяснится, возможно, и с грамматическими ошибками, но чтобы его навыки говорения смогли помочь ему</a:t>
            </a:r>
          </a:p>
          <a:p>
            <a:pPr algn="just"/>
            <a:endParaRPr lang="ru-RU" sz="2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just"/>
            <a:endParaRPr lang="ru-RU" sz="2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just"/>
            <a:endParaRPr lang="ru-RU" sz="2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just"/>
            <a:endParaRPr lang="ru-RU" sz="2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just"/>
            <a:endParaRPr lang="ru-RU" sz="2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just"/>
            <a:r>
              <a:rPr lang="ru-RU" sz="2000" dirty="0">
                <a:solidFill>
                  <a:srgbClr val="000000"/>
                </a:solidFill>
                <a:latin typeface="Arial" panose="020B0604020202020204" pitchFamily="34" charset="0"/>
                <a:ea typeface="Calibri" panose="020F0502020204030204" pitchFamily="34" charset="0"/>
                <a:cs typeface="Arial" panose="020B0604020202020204" pitchFamily="34" charset="0"/>
              </a:rPr>
              <a:t> Следовательно, обучающиеся должны практически овладеть иностранным языком на базовом уровне (основной модуль) и уметь им пользоваться в сфере приложения своего труда, а именно: уметь прочитать надписи на оборудовании и материалах, их технические характеристики, описания приборов, инструкций, руководств к эксплуатации, т.е. использовать язык для осуществления коммуникации (профессиональный модуль). Наличие практических занятий в программе предусматривает овладение обучающимся различными видами речевой деятельности – аудированием, говорением и чтением – для осуществления коммуникации в устной и письменной форме на иностранном языке. </a:t>
            </a:r>
            <a:endParaRPr lang="en-US" sz="2000" dirty="0">
              <a:latin typeface="Arial" panose="020B0604020202020204" pitchFamily="34" charset="0"/>
              <a:cs typeface="Arial" panose="020B0604020202020204" pitchFamily="34" charset="0"/>
            </a:endParaRPr>
          </a:p>
        </p:txBody>
      </p:sp>
      <p:pic>
        <p:nvPicPr>
          <p:cNvPr id="25" name="Рисунок 24"/>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 y="504312"/>
            <a:ext cx="1905000" cy="1568317"/>
          </a:xfrm>
          <a:prstGeom prst="rect">
            <a:avLst/>
          </a:prstGeom>
          <a:noFill/>
          <a:ln>
            <a:noFill/>
          </a:ln>
        </p:spPr>
      </p:pic>
      <p:pic>
        <p:nvPicPr>
          <p:cNvPr id="28" name="Рисунок 27"/>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43400" y="23164800"/>
            <a:ext cx="3863975" cy="3910965"/>
          </a:xfrm>
          <a:prstGeom prst="rect">
            <a:avLst/>
          </a:prstGeom>
          <a:noFill/>
          <a:ln>
            <a:noFill/>
          </a:ln>
        </p:spPr>
      </p:pic>
      <p:pic>
        <p:nvPicPr>
          <p:cNvPr id="32" name="Рисунок 31"/>
          <p:cNvPicPr>
            <a:picLocks noChangeAspect="1"/>
          </p:cNvPicPr>
          <p:nvPr/>
        </p:nvPicPr>
        <p:blipFill>
          <a:blip r:embed="rId4" cstate="print"/>
          <a:stretch>
            <a:fillRect/>
          </a:stretch>
        </p:blipFill>
        <p:spPr>
          <a:xfrm>
            <a:off x="8382000" y="18059400"/>
            <a:ext cx="3745230" cy="3837305"/>
          </a:xfrm>
          <a:prstGeom prst="rect">
            <a:avLst/>
          </a:prstGeom>
        </p:spPr>
      </p:pic>
      <p:pic>
        <p:nvPicPr>
          <p:cNvPr id="33" name="Рисунок 32"/>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344400" y="3173095"/>
            <a:ext cx="3853815" cy="3343275"/>
          </a:xfrm>
          <a:prstGeom prst="rect">
            <a:avLst/>
          </a:prstGeom>
          <a:noFill/>
          <a:ln>
            <a:noFill/>
          </a:ln>
        </p:spPr>
      </p:pic>
      <p:sp>
        <p:nvSpPr>
          <p:cNvPr id="35" name="TextBox 34"/>
          <p:cNvSpPr txBox="1"/>
          <p:nvPr/>
        </p:nvSpPr>
        <p:spPr>
          <a:xfrm>
            <a:off x="8305800" y="22174200"/>
            <a:ext cx="3899535" cy="4918710"/>
          </a:xfrm>
          <a:prstGeom prst="rect">
            <a:avLst/>
          </a:prstGeom>
          <a:noFill/>
        </p:spPr>
        <p:txBody>
          <a:bodyPr wrap="square">
            <a:noAutofit/>
          </a:bodyPr>
          <a:lstStyle/>
          <a:p>
            <a:pPr algn="just"/>
            <a:r>
              <a:rPr lang="ru-RU" sz="1800" dirty="0">
                <a:solidFill>
                  <a:srgbClr val="000000"/>
                </a:solidFill>
                <a:latin typeface="Arial" panose="020B0604020202020204" pitchFamily="34" charset="0"/>
                <a:ea typeface="Calibri" panose="020F0502020204030204" pitchFamily="34" charset="0"/>
                <a:cs typeface="Arial" panose="020B0604020202020204" pitchFamily="34" charset="0"/>
              </a:rPr>
              <a:t>Освоение иностранного языка в профессиональной среде позволяет специалистам быть более конкурентоспособными на рынке труда, а также способствует развитию навыков чтения зарубежных научных и технических источников. В многих профессиях знание иностранного языка становится не только преимуществом, но и </a:t>
            </a:r>
            <a:r>
              <a:rPr lang="ru-RU" sz="1800" dirty="0" smtClean="0">
                <a:solidFill>
                  <a:srgbClr val="000000"/>
                </a:solidFill>
                <a:latin typeface="Arial" panose="020B0604020202020204" pitchFamily="34" charset="0"/>
                <a:ea typeface="Calibri" panose="020F0502020204030204" pitchFamily="34" charset="0"/>
                <a:cs typeface="Arial" panose="020B0604020202020204" pitchFamily="34" charset="0"/>
              </a:rPr>
              <a:t>необходимостью. </a:t>
            </a:r>
            <a:r>
              <a:rPr lang="ru-RU" sz="1800" dirty="0" smtClean="0">
                <a:solidFill>
                  <a:srgbClr val="000000"/>
                </a:solidFill>
                <a:latin typeface="Arial" panose="020B0604020202020204" pitchFamily="34" charset="0"/>
                <a:ea typeface="Times New Roman" panose="02020603050405020304" pitchFamily="18" charset="0"/>
                <a:cs typeface="Arial" panose="020B0604020202020204" pitchFamily="34" charset="0"/>
              </a:rPr>
              <a:t>Актуальность </a:t>
            </a:r>
            <a:r>
              <a:rPr lang="ru-RU" sz="1800" dirty="0">
                <a:solidFill>
                  <a:srgbClr val="000000"/>
                </a:solidFill>
                <a:latin typeface="Arial" panose="020B0604020202020204" pitchFamily="34" charset="0"/>
                <a:ea typeface="Times New Roman" panose="02020603050405020304" pitchFamily="18" charset="0"/>
                <a:cs typeface="Arial" panose="020B0604020202020204" pitchFamily="34" charset="0"/>
              </a:rPr>
              <a:t>данной работы обусловлена тем, что в последние годы наблюдается значительный рост интереса к изучению иностранных языков в профессиональной среде.</a:t>
            </a:r>
            <a:endParaRPr lang="ru-RU" sz="1800" dirty="0">
              <a:latin typeface="Arial" panose="020B0604020202020204" pitchFamily="34" charset="0"/>
              <a:cs typeface="Arial" panose="020B0604020202020204" pitchFamily="34" charset="0"/>
            </a:endParaRPr>
          </a:p>
        </p:txBody>
      </p:sp>
      <p:pic>
        <p:nvPicPr>
          <p:cNvPr id="16" name="Рисунок 10" descr="https://avatars.mds.yandex.net/i?id=b07cbbddf9d5b77f6e693565953e8e5aa3f4da07-5234651-images-thumbs&amp;n=13"/>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a:xfrm>
            <a:off x="4267200" y="3276600"/>
            <a:ext cx="3869055" cy="3075305"/>
          </a:xfrm>
          <a:prstGeom prst="rect">
            <a:avLst/>
          </a:prstGeom>
          <a:noFill/>
          <a:ln>
            <a:noFill/>
          </a:ln>
        </p:spPr>
      </p:pic>
      <p:pic>
        <p:nvPicPr>
          <p:cNvPr id="17" name="Рисунок 13" descr="https://avatars.mds.yandex.net/i?id=3aa1932030a051e55971c478dbe6295bfb72787e-5105949-images-thumbs&amp;n=13"/>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a:xfrm>
            <a:off x="12344400" y="17449800"/>
            <a:ext cx="3683635" cy="3336290"/>
          </a:xfrm>
          <a:prstGeom prst="rect">
            <a:avLst/>
          </a:prstGeom>
          <a:noFill/>
          <a:ln>
            <a:noFill/>
          </a:ln>
        </p:spPr>
      </p:pic>
      <p:pic>
        <p:nvPicPr>
          <p:cNvPr id="18" name="Изображение 3" descr="IMG_256"/>
          <p:cNvPicPr>
            <a:picLocks noChangeAspect="1"/>
          </p:cNvPicPr>
          <p:nvPr/>
        </p:nvPicPr>
        <p:blipFill>
          <a:blip r:embed="rId8" cstate="print"/>
          <a:stretch>
            <a:fillRect/>
          </a:stretch>
        </p:blipFill>
        <p:spPr>
          <a:xfrm>
            <a:off x="4224020" y="12419965"/>
            <a:ext cx="3914140" cy="3503295"/>
          </a:xfrm>
          <a:prstGeom prst="rect">
            <a:avLst/>
          </a:prstGeom>
          <a:noFill/>
          <a:ln w="9525">
            <a:noFill/>
          </a:ln>
        </p:spPr>
      </p:pic>
      <p:pic>
        <p:nvPicPr>
          <p:cNvPr id="21" name="Изображение 4" descr="IMG_256"/>
          <p:cNvPicPr>
            <a:picLocks noChangeAspect="1"/>
          </p:cNvPicPr>
          <p:nvPr/>
        </p:nvPicPr>
        <p:blipFill>
          <a:blip r:embed="rId9" cstate="print"/>
          <a:stretch>
            <a:fillRect/>
          </a:stretch>
        </p:blipFill>
        <p:spPr>
          <a:xfrm>
            <a:off x="8319135" y="6484620"/>
            <a:ext cx="7969250" cy="3579495"/>
          </a:xfrm>
          <a:prstGeom prst="rect">
            <a:avLst/>
          </a:prstGeom>
          <a:noFill/>
          <a:ln w="9525">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663</Words>
  <Application>Microsoft Office PowerPoint</Application>
  <PresentationFormat>Произвольный</PresentationFormat>
  <Paragraphs>36</Paragraphs>
  <Slides>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vt:i4>
      </vt:variant>
    </vt:vector>
  </HeadingPairs>
  <TitlesOfParts>
    <vt:vector size="2" baseType="lpstr">
      <vt:lpstr>Office Theme</vt:lpstr>
      <vt:lpstr>Английский язык в профессиональной деятельности Дрозд Надежда Васильевна, преподаватель ГБПОУ Педагогический колледж</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Daniel Viens</dc:creator>
  <cp:lastModifiedBy>Кристина</cp:lastModifiedBy>
  <cp:revision>56</cp:revision>
  <dcterms:created xsi:type="dcterms:W3CDTF">2013-01-28T22:40:00Z</dcterms:created>
  <dcterms:modified xsi:type="dcterms:W3CDTF">2024-10-11T15:19:13Z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7302C2592C2E4FE1A38ACD130886FE84_12</vt:lpwstr>
  </property>
  <property fmtid="{D5CDD505-2E9C-101B-9397-08002B2CF9AE}" pid="3" name="KSOProductBuildVer">
    <vt:lpwstr>1049-12.2.0.18586</vt:lpwstr>
  </property>
</Properties>
</file>